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11" r:id="rId5"/>
    <p:sldId id="378" r:id="rId6"/>
    <p:sldId id="382" r:id="rId7"/>
    <p:sldId id="2575" r:id="rId8"/>
    <p:sldId id="383" r:id="rId9"/>
    <p:sldId id="384" r:id="rId10"/>
    <p:sldId id="2574" r:id="rId11"/>
    <p:sldId id="2567" r:id="rId12"/>
    <p:sldId id="2569" r:id="rId13"/>
    <p:sldId id="2570" r:id="rId14"/>
    <p:sldId id="2571" r:id="rId15"/>
    <p:sldId id="2573" r:id="rId16"/>
  </p:sldIdLst>
  <p:sldSz cx="12192000" cy="6858000"/>
  <p:notesSz cx="7023100" cy="93091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01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rge Enrique Villota Valencia" initials="JEVV" lastIdx="1" clrIdx="0">
    <p:extLst>
      <p:ext uri="{19B8F6BF-5375-455C-9EA6-DF929625EA0E}">
        <p15:presenceInfo xmlns:p15="http://schemas.microsoft.com/office/powerpoint/2012/main" userId="S-1-5-21-776300533-1804741712-1538882281-1372" providerId="AD"/>
      </p:ext>
    </p:extLst>
  </p:cmAuthor>
  <p:cmAuthor id="2" name="Cristian Amezquita" initials="CA" lastIdx="1" clrIdx="1">
    <p:extLst>
      <p:ext uri="{19B8F6BF-5375-455C-9EA6-DF929625EA0E}">
        <p15:presenceInfo xmlns:p15="http://schemas.microsoft.com/office/powerpoint/2012/main" userId="Cristian Amezqu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FAB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5163BB-07B2-4163-A79C-5BF75935E685}" v="29" dt="2020-10-30T20:47:07.2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23" autoAdjust="0"/>
    <p:restoredTop sz="96327" autoAdjust="0"/>
  </p:normalViewPr>
  <p:slideViewPr>
    <p:cSldViewPr snapToGrid="0" snapToObjects="1" showGuides="1">
      <p:cViewPr varScale="1">
        <p:scale>
          <a:sx n="99" d="100"/>
          <a:sy n="99" d="100"/>
        </p:scale>
        <p:origin x="212" y="72"/>
      </p:cViewPr>
      <p:guideLst>
        <p:guide orient="horz" pos="2160"/>
        <p:guide pos="40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jandro Lozano" userId="83087fb29d8c2235" providerId="LiveId" clId="{A15163BB-07B2-4163-A79C-5BF75935E685}"/>
    <pc:docChg chg="undo custSel addSld delSld modSld">
      <pc:chgData name="Alejandro Lozano" userId="83087fb29d8c2235" providerId="LiveId" clId="{A15163BB-07B2-4163-A79C-5BF75935E685}" dt="2020-10-30T20:47:26.884" v="643" actId="1076"/>
      <pc:docMkLst>
        <pc:docMk/>
      </pc:docMkLst>
      <pc:sldChg chg="modSp mod">
        <pc:chgData name="Alejandro Lozano" userId="83087fb29d8c2235" providerId="LiveId" clId="{A15163BB-07B2-4163-A79C-5BF75935E685}" dt="2020-10-30T20:25:17.634" v="621" actId="20577"/>
        <pc:sldMkLst>
          <pc:docMk/>
          <pc:sldMk cId="828122617" sldId="311"/>
        </pc:sldMkLst>
        <pc:spChg chg="mod">
          <ac:chgData name="Alejandro Lozano" userId="83087fb29d8c2235" providerId="LiveId" clId="{A15163BB-07B2-4163-A79C-5BF75935E685}" dt="2020-10-30T20:25:17.634" v="621" actId="20577"/>
          <ac:spMkLst>
            <pc:docMk/>
            <pc:sldMk cId="828122617" sldId="311"/>
            <ac:spMk id="2" creationId="{095CA056-9D06-9045-979D-13B68CCC3EB6}"/>
          </ac:spMkLst>
        </pc:spChg>
      </pc:sldChg>
      <pc:sldChg chg="del">
        <pc:chgData name="Alejandro Lozano" userId="83087fb29d8c2235" providerId="LiveId" clId="{A15163BB-07B2-4163-A79C-5BF75935E685}" dt="2020-10-30T20:25:20.237" v="622" actId="47"/>
        <pc:sldMkLst>
          <pc:docMk/>
          <pc:sldMk cId="1550550391" sldId="366"/>
        </pc:sldMkLst>
      </pc:sldChg>
      <pc:sldChg chg="del">
        <pc:chgData name="Alejandro Lozano" userId="83087fb29d8c2235" providerId="LiveId" clId="{A15163BB-07B2-4163-A79C-5BF75935E685}" dt="2020-10-30T20:25:20.771" v="623" actId="47"/>
        <pc:sldMkLst>
          <pc:docMk/>
          <pc:sldMk cId="106134700" sldId="381"/>
        </pc:sldMkLst>
      </pc:sldChg>
      <pc:sldChg chg="add del">
        <pc:chgData name="Alejandro Lozano" userId="83087fb29d8c2235" providerId="LiveId" clId="{A15163BB-07B2-4163-A79C-5BF75935E685}" dt="2020-10-30T20:27:33.423" v="627" actId="47"/>
        <pc:sldMkLst>
          <pc:docMk/>
          <pc:sldMk cId="3275909242" sldId="383"/>
        </pc:sldMkLst>
      </pc:sldChg>
      <pc:sldChg chg="add del">
        <pc:chgData name="Alejandro Lozano" userId="83087fb29d8c2235" providerId="LiveId" clId="{A15163BB-07B2-4163-A79C-5BF75935E685}" dt="2020-10-30T20:27:31.411" v="626" actId="47"/>
        <pc:sldMkLst>
          <pc:docMk/>
          <pc:sldMk cId="1531926866" sldId="384"/>
        </pc:sldMkLst>
      </pc:sldChg>
      <pc:sldChg chg="modSp add del mod">
        <pc:chgData name="Alejandro Lozano" userId="83087fb29d8c2235" providerId="LiveId" clId="{A15163BB-07B2-4163-A79C-5BF75935E685}" dt="2020-10-30T20:22:28.625" v="479" actId="47"/>
        <pc:sldMkLst>
          <pc:docMk/>
          <pc:sldMk cId="1240604514" sldId="2474"/>
        </pc:sldMkLst>
        <pc:graphicFrameChg chg="modGraphic">
          <ac:chgData name="Alejandro Lozano" userId="83087fb29d8c2235" providerId="LiveId" clId="{A15163BB-07B2-4163-A79C-5BF75935E685}" dt="2020-10-30T19:48:32.539" v="25" actId="20577"/>
          <ac:graphicFrameMkLst>
            <pc:docMk/>
            <pc:sldMk cId="1240604514" sldId="2474"/>
            <ac:graphicFrameMk id="7" creationId="{38ECB54F-E39B-4647-8E7E-EC9DED29C1F7}"/>
          </ac:graphicFrameMkLst>
        </pc:graphicFrameChg>
      </pc:sldChg>
      <pc:sldChg chg="del">
        <pc:chgData name="Alejandro Lozano" userId="83087fb29d8c2235" providerId="LiveId" clId="{A15163BB-07B2-4163-A79C-5BF75935E685}" dt="2020-10-30T19:46:32.876" v="0" actId="47"/>
        <pc:sldMkLst>
          <pc:docMk/>
          <pc:sldMk cId="1956189227" sldId="2511"/>
        </pc:sldMkLst>
      </pc:sldChg>
      <pc:sldChg chg="del">
        <pc:chgData name="Alejandro Lozano" userId="83087fb29d8c2235" providerId="LiveId" clId="{A15163BB-07B2-4163-A79C-5BF75935E685}" dt="2020-10-30T19:46:33.471" v="1" actId="47"/>
        <pc:sldMkLst>
          <pc:docMk/>
          <pc:sldMk cId="4106092922" sldId="2512"/>
        </pc:sldMkLst>
      </pc:sldChg>
      <pc:sldChg chg="del">
        <pc:chgData name="Alejandro Lozano" userId="83087fb29d8c2235" providerId="LiveId" clId="{A15163BB-07B2-4163-A79C-5BF75935E685}" dt="2020-10-30T19:46:33.695" v="2" actId="47"/>
        <pc:sldMkLst>
          <pc:docMk/>
          <pc:sldMk cId="793299133" sldId="2513"/>
        </pc:sldMkLst>
      </pc:sldChg>
      <pc:sldChg chg="del">
        <pc:chgData name="Alejandro Lozano" userId="83087fb29d8c2235" providerId="LiveId" clId="{A15163BB-07B2-4163-A79C-5BF75935E685}" dt="2020-10-30T19:46:33.963" v="3" actId="47"/>
        <pc:sldMkLst>
          <pc:docMk/>
          <pc:sldMk cId="1364721581" sldId="2514"/>
        </pc:sldMkLst>
      </pc:sldChg>
      <pc:sldChg chg="del">
        <pc:chgData name="Alejandro Lozano" userId="83087fb29d8c2235" providerId="LiveId" clId="{A15163BB-07B2-4163-A79C-5BF75935E685}" dt="2020-10-30T19:46:34.279" v="4" actId="47"/>
        <pc:sldMkLst>
          <pc:docMk/>
          <pc:sldMk cId="916126275" sldId="2515"/>
        </pc:sldMkLst>
      </pc:sldChg>
      <pc:sldChg chg="del">
        <pc:chgData name="Alejandro Lozano" userId="83087fb29d8c2235" providerId="LiveId" clId="{A15163BB-07B2-4163-A79C-5BF75935E685}" dt="2020-10-30T19:46:34.688" v="5" actId="47"/>
        <pc:sldMkLst>
          <pc:docMk/>
          <pc:sldMk cId="1088544504" sldId="2516"/>
        </pc:sldMkLst>
      </pc:sldChg>
      <pc:sldChg chg="del">
        <pc:chgData name="Alejandro Lozano" userId="83087fb29d8c2235" providerId="LiveId" clId="{A15163BB-07B2-4163-A79C-5BF75935E685}" dt="2020-10-30T19:46:36.132" v="6" actId="47"/>
        <pc:sldMkLst>
          <pc:docMk/>
          <pc:sldMk cId="1017906621" sldId="2517"/>
        </pc:sldMkLst>
      </pc:sldChg>
      <pc:sldChg chg="del">
        <pc:chgData name="Alejandro Lozano" userId="83087fb29d8c2235" providerId="LiveId" clId="{A15163BB-07B2-4163-A79C-5BF75935E685}" dt="2020-10-30T19:46:36.769" v="7" actId="47"/>
        <pc:sldMkLst>
          <pc:docMk/>
          <pc:sldMk cId="655966027" sldId="2518"/>
        </pc:sldMkLst>
      </pc:sldChg>
      <pc:sldChg chg="del">
        <pc:chgData name="Alejandro Lozano" userId="83087fb29d8c2235" providerId="LiveId" clId="{A15163BB-07B2-4163-A79C-5BF75935E685}" dt="2020-10-30T19:46:40.856" v="8" actId="47"/>
        <pc:sldMkLst>
          <pc:docMk/>
          <pc:sldMk cId="1807277115" sldId="2519"/>
        </pc:sldMkLst>
      </pc:sldChg>
      <pc:sldChg chg="del">
        <pc:chgData name="Alejandro Lozano" userId="83087fb29d8c2235" providerId="LiveId" clId="{A15163BB-07B2-4163-A79C-5BF75935E685}" dt="2020-10-30T19:46:41.557" v="9" actId="47"/>
        <pc:sldMkLst>
          <pc:docMk/>
          <pc:sldMk cId="811040798" sldId="2520"/>
        </pc:sldMkLst>
      </pc:sldChg>
      <pc:sldChg chg="del">
        <pc:chgData name="Alejandro Lozano" userId="83087fb29d8c2235" providerId="LiveId" clId="{A15163BB-07B2-4163-A79C-5BF75935E685}" dt="2020-10-30T19:46:44.504" v="10" actId="47"/>
        <pc:sldMkLst>
          <pc:docMk/>
          <pc:sldMk cId="132138134" sldId="2522"/>
        </pc:sldMkLst>
      </pc:sldChg>
      <pc:sldChg chg="addSp delSp modSp add mod">
        <pc:chgData name="Alejandro Lozano" userId="83087fb29d8c2235" providerId="LiveId" clId="{A15163BB-07B2-4163-A79C-5BF75935E685}" dt="2020-10-30T20:05:32.645" v="132" actId="20577"/>
        <pc:sldMkLst>
          <pc:docMk/>
          <pc:sldMk cId="3350402034" sldId="2567"/>
        </pc:sldMkLst>
        <pc:spChg chg="mod">
          <ac:chgData name="Alejandro Lozano" userId="83087fb29d8c2235" providerId="LiveId" clId="{A15163BB-07B2-4163-A79C-5BF75935E685}" dt="2020-10-30T20:05:32.645" v="132" actId="20577"/>
          <ac:spMkLst>
            <pc:docMk/>
            <pc:sldMk cId="3350402034" sldId="2567"/>
            <ac:spMk id="9" creationId="{8DFE6256-617B-0C40-AEDC-E479CE84038E}"/>
          </ac:spMkLst>
        </pc:spChg>
        <pc:graphicFrameChg chg="add del mod">
          <ac:chgData name="Alejandro Lozano" userId="83087fb29d8c2235" providerId="LiveId" clId="{A15163BB-07B2-4163-A79C-5BF75935E685}" dt="2020-10-30T19:56:33.461" v="57"/>
          <ac:graphicFrameMkLst>
            <pc:docMk/>
            <pc:sldMk cId="3350402034" sldId="2567"/>
            <ac:graphicFrameMk id="2" creationId="{ABD0BF3F-152E-4C12-8D6C-E14E3A994DBF}"/>
          </ac:graphicFrameMkLst>
        </pc:graphicFrameChg>
        <pc:graphicFrameChg chg="mod modGraphic">
          <ac:chgData name="Alejandro Lozano" userId="83087fb29d8c2235" providerId="LiveId" clId="{A15163BB-07B2-4163-A79C-5BF75935E685}" dt="2020-10-30T20:03:50.499" v="79" actId="20577"/>
          <ac:graphicFrameMkLst>
            <pc:docMk/>
            <pc:sldMk cId="3350402034" sldId="2567"/>
            <ac:graphicFrameMk id="10" creationId="{247119BC-0F84-4907-9629-BEF8F26C7DCC}"/>
          </ac:graphicFrameMkLst>
        </pc:graphicFrameChg>
      </pc:sldChg>
      <pc:sldChg chg="add del">
        <pc:chgData name="Alejandro Lozano" userId="83087fb29d8c2235" providerId="LiveId" clId="{A15163BB-07B2-4163-A79C-5BF75935E685}" dt="2020-10-30T20:04:20.995" v="84" actId="47"/>
        <pc:sldMkLst>
          <pc:docMk/>
          <pc:sldMk cId="2302399425" sldId="2568"/>
        </pc:sldMkLst>
      </pc:sldChg>
      <pc:sldChg chg="add del">
        <pc:chgData name="Alejandro Lozano" userId="83087fb29d8c2235" providerId="LiveId" clId="{A15163BB-07B2-4163-A79C-5BF75935E685}" dt="2020-10-30T19:47:42.025" v="13"/>
        <pc:sldMkLst>
          <pc:docMk/>
          <pc:sldMk cId="602727235" sldId="2569"/>
        </pc:sldMkLst>
      </pc:sldChg>
      <pc:sldChg chg="modSp add mod">
        <pc:chgData name="Alejandro Lozano" userId="83087fb29d8c2235" providerId="LiveId" clId="{A15163BB-07B2-4163-A79C-5BF75935E685}" dt="2020-10-30T20:05:26.937" v="121" actId="20577"/>
        <pc:sldMkLst>
          <pc:docMk/>
          <pc:sldMk cId="1751538254" sldId="2569"/>
        </pc:sldMkLst>
        <pc:spChg chg="mod">
          <ac:chgData name="Alejandro Lozano" userId="83087fb29d8c2235" providerId="LiveId" clId="{A15163BB-07B2-4163-A79C-5BF75935E685}" dt="2020-10-30T20:05:26.937" v="121" actId="20577"/>
          <ac:spMkLst>
            <pc:docMk/>
            <pc:sldMk cId="1751538254" sldId="2569"/>
            <ac:spMk id="9" creationId="{8DFE6256-617B-0C40-AEDC-E479CE84038E}"/>
          </ac:spMkLst>
        </pc:spChg>
        <pc:graphicFrameChg chg="mod modGraphic">
          <ac:chgData name="Alejandro Lozano" userId="83087fb29d8c2235" providerId="LiveId" clId="{A15163BB-07B2-4163-A79C-5BF75935E685}" dt="2020-10-30T20:03:59.348" v="83" actId="20577"/>
          <ac:graphicFrameMkLst>
            <pc:docMk/>
            <pc:sldMk cId="1751538254" sldId="2569"/>
            <ac:graphicFrameMk id="10" creationId="{247119BC-0F84-4907-9629-BEF8F26C7DCC}"/>
          </ac:graphicFrameMkLst>
        </pc:graphicFrameChg>
      </pc:sldChg>
      <pc:sldChg chg="add del">
        <pc:chgData name="Alejandro Lozano" userId="83087fb29d8c2235" providerId="LiveId" clId="{A15163BB-07B2-4163-A79C-5BF75935E685}" dt="2020-10-30T19:47:42.025" v="13"/>
        <pc:sldMkLst>
          <pc:docMk/>
          <pc:sldMk cId="386655841" sldId="2570"/>
        </pc:sldMkLst>
      </pc:sldChg>
      <pc:sldChg chg="modSp add mod">
        <pc:chgData name="Alejandro Lozano" userId="83087fb29d8c2235" providerId="LiveId" clId="{A15163BB-07B2-4163-A79C-5BF75935E685}" dt="2020-10-30T20:05:21.029" v="110" actId="20577"/>
        <pc:sldMkLst>
          <pc:docMk/>
          <pc:sldMk cId="4122480682" sldId="2570"/>
        </pc:sldMkLst>
        <pc:spChg chg="mod">
          <ac:chgData name="Alejandro Lozano" userId="83087fb29d8c2235" providerId="LiveId" clId="{A15163BB-07B2-4163-A79C-5BF75935E685}" dt="2020-10-30T20:05:21.029" v="110" actId="20577"/>
          <ac:spMkLst>
            <pc:docMk/>
            <pc:sldMk cId="4122480682" sldId="2570"/>
            <ac:spMk id="9" creationId="{8DFE6256-617B-0C40-AEDC-E479CE84038E}"/>
          </ac:spMkLst>
        </pc:spChg>
        <pc:graphicFrameChg chg="mod">
          <ac:chgData name="Alejandro Lozano" userId="83087fb29d8c2235" providerId="LiveId" clId="{A15163BB-07B2-4163-A79C-5BF75935E685}" dt="2020-10-30T20:02:55.401" v="67"/>
          <ac:graphicFrameMkLst>
            <pc:docMk/>
            <pc:sldMk cId="4122480682" sldId="2570"/>
            <ac:graphicFrameMk id="10" creationId="{247119BC-0F84-4907-9629-BEF8F26C7DCC}"/>
          </ac:graphicFrameMkLst>
        </pc:graphicFrameChg>
      </pc:sldChg>
      <pc:sldChg chg="modSp add mod">
        <pc:chgData name="Alejandro Lozano" userId="83087fb29d8c2235" providerId="LiveId" clId="{A15163BB-07B2-4163-A79C-5BF75935E685}" dt="2020-10-30T20:05:14.599" v="99" actId="20577"/>
        <pc:sldMkLst>
          <pc:docMk/>
          <pc:sldMk cId="472801299" sldId="2571"/>
        </pc:sldMkLst>
        <pc:spChg chg="mod">
          <ac:chgData name="Alejandro Lozano" userId="83087fb29d8c2235" providerId="LiveId" clId="{A15163BB-07B2-4163-A79C-5BF75935E685}" dt="2020-10-30T20:05:14.599" v="99" actId="20577"/>
          <ac:spMkLst>
            <pc:docMk/>
            <pc:sldMk cId="472801299" sldId="2571"/>
            <ac:spMk id="9" creationId="{8DFE6256-617B-0C40-AEDC-E479CE84038E}"/>
          </ac:spMkLst>
        </pc:spChg>
        <pc:graphicFrameChg chg="mod modGraphic">
          <ac:chgData name="Alejandro Lozano" userId="83087fb29d8c2235" providerId="LiveId" clId="{A15163BB-07B2-4163-A79C-5BF75935E685}" dt="2020-10-30T20:03:27.874" v="71" actId="2165"/>
          <ac:graphicFrameMkLst>
            <pc:docMk/>
            <pc:sldMk cId="472801299" sldId="2571"/>
            <ac:graphicFrameMk id="10" creationId="{247119BC-0F84-4907-9629-BEF8F26C7DCC}"/>
          </ac:graphicFrameMkLst>
        </pc:graphicFrameChg>
      </pc:sldChg>
      <pc:sldChg chg="new del">
        <pc:chgData name="Alejandro Lozano" userId="83087fb29d8c2235" providerId="LiveId" clId="{A15163BB-07B2-4163-A79C-5BF75935E685}" dt="2020-10-30T20:09:54.824" v="155" actId="47"/>
        <pc:sldMkLst>
          <pc:docMk/>
          <pc:sldMk cId="2549596914" sldId="2572"/>
        </pc:sldMkLst>
      </pc:sldChg>
      <pc:sldChg chg="addSp delSp modSp new mod">
        <pc:chgData name="Alejandro Lozano" userId="83087fb29d8c2235" providerId="LiveId" clId="{A15163BB-07B2-4163-A79C-5BF75935E685}" dt="2020-10-30T20:23:51.565" v="534" actId="20577"/>
        <pc:sldMkLst>
          <pc:docMk/>
          <pc:sldMk cId="2589900228" sldId="2573"/>
        </pc:sldMkLst>
        <pc:spChg chg="mod">
          <ac:chgData name="Alejandro Lozano" userId="83087fb29d8c2235" providerId="LiveId" clId="{A15163BB-07B2-4163-A79C-5BF75935E685}" dt="2020-10-30T20:13:47.060" v="256" actId="20577"/>
          <ac:spMkLst>
            <pc:docMk/>
            <pc:sldMk cId="2589900228" sldId="2573"/>
            <ac:spMk id="2" creationId="{E7145ADC-B75A-4DB3-8EAB-47188B00C6E9}"/>
          </ac:spMkLst>
        </pc:spChg>
        <pc:spChg chg="del">
          <ac:chgData name="Alejandro Lozano" userId="83087fb29d8c2235" providerId="LiveId" clId="{A15163BB-07B2-4163-A79C-5BF75935E685}" dt="2020-10-30T20:08:45.222" v="135"/>
          <ac:spMkLst>
            <pc:docMk/>
            <pc:sldMk cId="2589900228" sldId="2573"/>
            <ac:spMk id="3" creationId="{EBAC3DDC-849E-45AC-BD7F-C4257EFA07F5}"/>
          </ac:spMkLst>
        </pc:spChg>
        <pc:spChg chg="add del mod">
          <ac:chgData name="Alejandro Lozano" userId="83087fb29d8c2235" providerId="LiveId" clId="{A15163BB-07B2-4163-A79C-5BF75935E685}" dt="2020-10-30T20:13:05.903" v="198"/>
          <ac:spMkLst>
            <pc:docMk/>
            <pc:sldMk cId="2589900228" sldId="2573"/>
            <ac:spMk id="9" creationId="{C9B5BDB7-BA02-4EA0-8ED9-7D171E5E4F11}"/>
          </ac:spMkLst>
        </pc:spChg>
        <pc:spChg chg="add del mod">
          <ac:chgData name="Alejandro Lozano" userId="83087fb29d8c2235" providerId="LiveId" clId="{A15163BB-07B2-4163-A79C-5BF75935E685}" dt="2020-10-30T20:23:51.565" v="534" actId="20577"/>
          <ac:spMkLst>
            <pc:docMk/>
            <pc:sldMk cId="2589900228" sldId="2573"/>
            <ac:spMk id="11" creationId="{2A703A5E-D87C-4CA8-9FB1-3D83A440B915}"/>
          </ac:spMkLst>
        </pc:spChg>
        <pc:graphicFrameChg chg="add del mod modGraphic">
          <ac:chgData name="Alejandro Lozano" userId="83087fb29d8c2235" providerId="LiveId" clId="{A15163BB-07B2-4163-A79C-5BF75935E685}" dt="2020-10-30T20:12:47.668" v="197" actId="478"/>
          <ac:graphicFrameMkLst>
            <pc:docMk/>
            <pc:sldMk cId="2589900228" sldId="2573"/>
            <ac:graphicFrameMk id="7" creationId="{FA2B26BC-EE0E-47F7-9D85-8D7D3055FBEE}"/>
          </ac:graphicFrameMkLst>
        </pc:graphicFrameChg>
        <pc:graphicFrameChg chg="add mod modGraphic">
          <ac:chgData name="Alejandro Lozano" userId="83087fb29d8c2235" providerId="LiveId" clId="{A15163BB-07B2-4163-A79C-5BF75935E685}" dt="2020-10-30T20:14:21.279" v="258" actId="207"/>
          <ac:graphicFrameMkLst>
            <pc:docMk/>
            <pc:sldMk cId="2589900228" sldId="2573"/>
            <ac:graphicFrameMk id="10" creationId="{EAB32B79-05F7-4AE1-9973-BA0475EC1224}"/>
          </ac:graphicFrameMkLst>
        </pc:graphicFrameChg>
      </pc:sldChg>
      <pc:sldChg chg="add">
        <pc:chgData name="Alejandro Lozano" userId="83087fb29d8c2235" providerId="LiveId" clId="{A15163BB-07B2-4163-A79C-5BF75935E685}" dt="2020-10-30T20:22:25.096" v="478"/>
        <pc:sldMkLst>
          <pc:docMk/>
          <pc:sldMk cId="3307983503" sldId="2574"/>
        </pc:sldMkLst>
      </pc:sldChg>
      <pc:sldChg chg="addSp delSp modSp add mod">
        <pc:chgData name="Alejandro Lozano" userId="83087fb29d8c2235" providerId="LiveId" clId="{A15163BB-07B2-4163-A79C-5BF75935E685}" dt="2020-10-30T20:47:26.884" v="643" actId="1076"/>
        <pc:sldMkLst>
          <pc:docMk/>
          <pc:sldMk cId="2389332525" sldId="2575"/>
        </pc:sldMkLst>
        <pc:spChg chg="add del mod">
          <ac:chgData name="Alejandro Lozano" userId="83087fb29d8c2235" providerId="LiveId" clId="{A15163BB-07B2-4163-A79C-5BF75935E685}" dt="2020-10-30T20:42:54.492" v="632" actId="478"/>
          <ac:spMkLst>
            <pc:docMk/>
            <pc:sldMk cId="2389332525" sldId="2575"/>
            <ac:spMk id="4" creationId="{31B69DB3-A0B8-4BF4-8FE7-9DC29222D452}"/>
          </ac:spMkLst>
        </pc:spChg>
        <pc:spChg chg="add del mod">
          <ac:chgData name="Alejandro Lozano" userId="83087fb29d8c2235" providerId="LiveId" clId="{A15163BB-07B2-4163-A79C-5BF75935E685}" dt="2020-10-30T20:42:59.205" v="634"/>
          <ac:spMkLst>
            <pc:docMk/>
            <pc:sldMk cId="2389332525" sldId="2575"/>
            <ac:spMk id="10" creationId="{0AC7029C-A284-41ED-9E87-ADAE9B112B67}"/>
          </ac:spMkLst>
        </pc:spChg>
        <pc:spChg chg="mod">
          <ac:chgData name="Alejandro Lozano" userId="83087fb29d8c2235" providerId="LiveId" clId="{A15163BB-07B2-4163-A79C-5BF75935E685}" dt="2020-10-30T20:42:35.682" v="629" actId="20577"/>
          <ac:spMkLst>
            <pc:docMk/>
            <pc:sldMk cId="2389332525" sldId="2575"/>
            <ac:spMk id="13" creationId="{BBCA5299-9476-490E-A596-E361B46F62F5}"/>
          </ac:spMkLst>
        </pc:spChg>
        <pc:spChg chg="mod">
          <ac:chgData name="Alejandro Lozano" userId="83087fb29d8c2235" providerId="LiveId" clId="{A15163BB-07B2-4163-A79C-5BF75935E685}" dt="2020-10-30T20:42:38.331" v="630" actId="20577"/>
          <ac:spMkLst>
            <pc:docMk/>
            <pc:sldMk cId="2389332525" sldId="2575"/>
            <ac:spMk id="17" creationId="{73728BB2-CA46-479D-9233-A4104FCFF5FE}"/>
          </ac:spMkLst>
        </pc:spChg>
        <pc:picChg chg="add del">
          <ac:chgData name="Alejandro Lozano" userId="83087fb29d8c2235" providerId="LiveId" clId="{A15163BB-07B2-4163-A79C-5BF75935E685}" dt="2020-10-30T20:42:56.487" v="633" actId="478"/>
          <ac:picMkLst>
            <pc:docMk/>
            <pc:sldMk cId="2389332525" sldId="2575"/>
            <ac:picMk id="8" creationId="{87F94F44-AA22-4CAD-AC22-EA4F5CB697F7}"/>
          </ac:picMkLst>
        </pc:picChg>
        <pc:picChg chg="del">
          <ac:chgData name="Alejandro Lozano" userId="83087fb29d8c2235" providerId="LiveId" clId="{A15163BB-07B2-4163-A79C-5BF75935E685}" dt="2020-10-30T20:43:07.176" v="638" actId="478"/>
          <ac:picMkLst>
            <pc:docMk/>
            <pc:sldMk cId="2389332525" sldId="2575"/>
            <ac:picMk id="11" creationId="{B5A752E0-D8BD-460D-A32F-8017B5CC0E27}"/>
          </ac:picMkLst>
        </pc:picChg>
        <pc:picChg chg="add mod">
          <ac:chgData name="Alejandro Lozano" userId="83087fb29d8c2235" providerId="LiveId" clId="{A15163BB-07B2-4163-A79C-5BF75935E685}" dt="2020-10-30T20:47:12.111" v="641" actId="962"/>
          <ac:picMkLst>
            <pc:docMk/>
            <pc:sldMk cId="2389332525" sldId="2575"/>
            <ac:picMk id="14" creationId="{B1835575-122C-4933-AA8F-F4C71A503A1B}"/>
          </ac:picMkLst>
        </pc:picChg>
        <pc:picChg chg="add mod">
          <ac:chgData name="Alejandro Lozano" userId="83087fb29d8c2235" providerId="LiveId" clId="{A15163BB-07B2-4163-A79C-5BF75935E685}" dt="2020-10-30T20:47:26.884" v="643" actId="1076"/>
          <ac:picMkLst>
            <pc:docMk/>
            <pc:sldMk cId="2389332525" sldId="2575"/>
            <ac:picMk id="16" creationId="{F6DF0BA7-5E6F-4274-AB32-B7BA407062F0}"/>
          </ac:picMkLst>
        </pc:picChg>
      </pc:sldChg>
    </pc:docChg>
  </pc:docChgLst>
  <pc:docChgLst>
    <pc:chgData name="Cristian Camilo" userId="6e7858a8-efb1-4c68-94ae-082d1784dc34" providerId="ADAL" clId="{0DD4AF78-DBBC-4156-A410-0FA0E8E475BD}"/>
    <pc:docChg chg="undo custSel addSld delSld modSld">
      <pc:chgData name="Cristian Camilo" userId="6e7858a8-efb1-4c68-94ae-082d1784dc34" providerId="ADAL" clId="{0DD4AF78-DBBC-4156-A410-0FA0E8E475BD}" dt="2020-10-21T16:57:47.347" v="951" actId="20577"/>
      <pc:docMkLst>
        <pc:docMk/>
      </pc:docMkLst>
      <pc:sldChg chg="addSp delSp modSp mod">
        <pc:chgData name="Cristian Camilo" userId="6e7858a8-efb1-4c68-94ae-082d1784dc34" providerId="ADAL" clId="{0DD4AF78-DBBC-4156-A410-0FA0E8E475BD}" dt="2020-10-21T15:40:41.977" v="90" actId="14100"/>
        <pc:sldMkLst>
          <pc:docMk/>
          <pc:sldMk cId="1550550391" sldId="366"/>
        </pc:sldMkLst>
        <pc:picChg chg="del">
          <ac:chgData name="Cristian Camilo" userId="6e7858a8-efb1-4c68-94ae-082d1784dc34" providerId="ADAL" clId="{0DD4AF78-DBBC-4156-A410-0FA0E8E475BD}" dt="2020-10-21T15:35:45.116" v="64" actId="478"/>
          <ac:picMkLst>
            <pc:docMk/>
            <pc:sldMk cId="1550550391" sldId="366"/>
            <ac:picMk id="9" creationId="{C7DFC576-080B-41FC-B463-9AF031C230B2}"/>
          </ac:picMkLst>
        </pc:picChg>
        <pc:picChg chg="del">
          <ac:chgData name="Cristian Camilo" userId="6e7858a8-efb1-4c68-94ae-082d1784dc34" providerId="ADAL" clId="{0DD4AF78-DBBC-4156-A410-0FA0E8E475BD}" dt="2020-10-21T15:36:38.516" v="68" actId="478"/>
          <ac:picMkLst>
            <pc:docMk/>
            <pc:sldMk cId="1550550391" sldId="366"/>
            <ac:picMk id="11" creationId="{E6EAA981-5EB1-4513-A407-81B1A8664FD9}"/>
          </ac:picMkLst>
        </pc:picChg>
        <pc:picChg chg="del">
          <ac:chgData name="Cristian Camilo" userId="6e7858a8-efb1-4c68-94ae-082d1784dc34" providerId="ADAL" clId="{0DD4AF78-DBBC-4156-A410-0FA0E8E475BD}" dt="2020-10-21T15:39:12.365" v="82" actId="478"/>
          <ac:picMkLst>
            <pc:docMk/>
            <pc:sldMk cId="1550550391" sldId="366"/>
            <ac:picMk id="15" creationId="{AAB196BE-0C5B-4675-973A-1F54180E596E}"/>
          </ac:picMkLst>
        </pc:picChg>
        <pc:picChg chg="add mod">
          <ac:chgData name="Cristian Camilo" userId="6e7858a8-efb1-4c68-94ae-082d1784dc34" providerId="ADAL" clId="{0DD4AF78-DBBC-4156-A410-0FA0E8E475BD}" dt="2020-10-21T15:36:06.385" v="67" actId="1076"/>
          <ac:picMkLst>
            <pc:docMk/>
            <pc:sldMk cId="1550550391" sldId="366"/>
            <ac:picMk id="18" creationId="{8F7FA52B-D9CC-4BD6-B6FB-0550CC84BFFF}"/>
          </ac:picMkLst>
        </pc:picChg>
        <pc:picChg chg="add mod">
          <ac:chgData name="Cristian Camilo" userId="6e7858a8-efb1-4c68-94ae-082d1784dc34" providerId="ADAL" clId="{0DD4AF78-DBBC-4156-A410-0FA0E8E475BD}" dt="2020-10-21T15:37:57.129" v="81" actId="1076"/>
          <ac:picMkLst>
            <pc:docMk/>
            <pc:sldMk cId="1550550391" sldId="366"/>
            <ac:picMk id="19" creationId="{5B985606-F5B1-4F4B-A601-23440CD5407C}"/>
          </ac:picMkLst>
        </pc:picChg>
        <pc:picChg chg="add mod">
          <ac:chgData name="Cristian Camilo" userId="6e7858a8-efb1-4c68-94ae-082d1784dc34" providerId="ADAL" clId="{0DD4AF78-DBBC-4156-A410-0FA0E8E475BD}" dt="2020-10-21T15:40:41.977" v="90" actId="14100"/>
          <ac:picMkLst>
            <pc:docMk/>
            <pc:sldMk cId="1550550391" sldId="366"/>
            <ac:picMk id="20" creationId="{A6EDD20A-F9D8-46C9-A9B2-5B48367731CF}"/>
          </ac:picMkLst>
        </pc:picChg>
      </pc:sldChg>
      <pc:sldChg chg="addSp delSp modSp add del">
        <pc:chgData name="Cristian Camilo" userId="6e7858a8-efb1-4c68-94ae-082d1784dc34" providerId="ADAL" clId="{0DD4AF78-DBBC-4156-A410-0FA0E8E475BD}" dt="2020-10-21T14:52:40.414" v="9"/>
        <pc:sldMkLst>
          <pc:docMk/>
          <pc:sldMk cId="1035229694" sldId="372"/>
        </pc:sldMkLst>
        <pc:graphicFrameChg chg="add del mod">
          <ac:chgData name="Cristian Camilo" userId="6e7858a8-efb1-4c68-94ae-082d1784dc34" providerId="ADAL" clId="{0DD4AF78-DBBC-4156-A410-0FA0E8E475BD}" dt="2020-10-21T14:52:40.414" v="9"/>
          <ac:graphicFrameMkLst>
            <pc:docMk/>
            <pc:sldMk cId="1035229694" sldId="372"/>
            <ac:graphicFrameMk id="14" creationId="{72DE0EC5-524D-4449-BB9A-0AC1A525CCB5}"/>
          </ac:graphicFrameMkLst>
        </pc:graphicFrameChg>
      </pc:sldChg>
      <pc:sldChg chg="add del setBg">
        <pc:chgData name="Cristian Camilo" userId="6e7858a8-efb1-4c68-94ae-082d1784dc34" providerId="ADAL" clId="{0DD4AF78-DBBC-4156-A410-0FA0E8E475BD}" dt="2020-10-21T14:52:26.927" v="6"/>
        <pc:sldMkLst>
          <pc:docMk/>
          <pc:sldMk cId="2882260343" sldId="372"/>
        </pc:sldMkLst>
      </pc:sldChg>
      <pc:sldChg chg="new del">
        <pc:chgData name="Cristian Camilo" userId="6e7858a8-efb1-4c68-94ae-082d1784dc34" providerId="ADAL" clId="{0DD4AF78-DBBC-4156-A410-0FA0E8E475BD}" dt="2020-10-21T14:52:05.849" v="1" actId="2696"/>
        <pc:sldMkLst>
          <pc:docMk/>
          <pc:sldMk cId="2619274665" sldId="378"/>
        </pc:sldMkLst>
      </pc:sldChg>
      <pc:sldChg chg="addSp delSp modSp new add del mod">
        <pc:chgData name="Cristian Camilo" userId="6e7858a8-efb1-4c68-94ae-082d1784dc34" providerId="ADAL" clId="{0DD4AF78-DBBC-4156-A410-0FA0E8E475BD}" dt="2020-10-21T16:53:49.352" v="759" actId="1076"/>
        <pc:sldMkLst>
          <pc:docMk/>
          <pc:sldMk cId="2940688483" sldId="378"/>
        </pc:sldMkLst>
        <pc:spChg chg="mod">
          <ac:chgData name="Cristian Camilo" userId="6e7858a8-efb1-4c68-94ae-082d1784dc34" providerId="ADAL" clId="{0DD4AF78-DBBC-4156-A410-0FA0E8E475BD}" dt="2020-10-21T14:54:24.178" v="21"/>
          <ac:spMkLst>
            <pc:docMk/>
            <pc:sldMk cId="2940688483" sldId="378"/>
            <ac:spMk id="2" creationId="{9C106B48-7966-49C1-B7D4-70B89AE080C0}"/>
          </ac:spMkLst>
        </pc:spChg>
        <pc:spChg chg="del">
          <ac:chgData name="Cristian Camilo" userId="6e7858a8-efb1-4c68-94ae-082d1784dc34" providerId="ADAL" clId="{0DD4AF78-DBBC-4156-A410-0FA0E8E475BD}" dt="2020-10-21T14:54:12.758" v="19" actId="478"/>
          <ac:spMkLst>
            <pc:docMk/>
            <pc:sldMk cId="2940688483" sldId="378"/>
            <ac:spMk id="3" creationId="{5BE77B41-129F-4F40-9F23-FC095D29B628}"/>
          </ac:spMkLst>
        </pc:spChg>
        <pc:spChg chg="del">
          <ac:chgData name="Cristian Camilo" userId="6e7858a8-efb1-4c68-94ae-082d1784dc34" providerId="ADAL" clId="{0DD4AF78-DBBC-4156-A410-0FA0E8E475BD}" dt="2020-10-21T16:32:58.916" v="402" actId="478"/>
          <ac:spMkLst>
            <pc:docMk/>
            <pc:sldMk cId="2940688483" sldId="378"/>
            <ac:spMk id="3" creationId="{A9A6D15C-EC70-F841-B861-280662CF8FE4}"/>
          </ac:spMkLst>
        </pc:spChg>
        <pc:spChg chg="del">
          <ac:chgData name="Cristian Camilo" userId="6e7858a8-efb1-4c68-94ae-082d1784dc34" providerId="ADAL" clId="{0DD4AF78-DBBC-4156-A410-0FA0E8E475BD}" dt="2020-10-21T14:54:13.997" v="20" actId="478"/>
          <ac:spMkLst>
            <pc:docMk/>
            <pc:sldMk cId="2940688483" sldId="378"/>
            <ac:spMk id="4" creationId="{17838968-F4B9-40F2-B1F2-90A3F3DE68C6}"/>
          </ac:spMkLst>
        </pc:spChg>
        <pc:spChg chg="add del mod">
          <ac:chgData name="Cristian Camilo" userId="6e7858a8-efb1-4c68-94ae-082d1784dc34" providerId="ADAL" clId="{0DD4AF78-DBBC-4156-A410-0FA0E8E475BD}" dt="2020-10-21T16:52:50.243" v="683" actId="478"/>
          <ac:spMkLst>
            <pc:docMk/>
            <pc:sldMk cId="2940688483" sldId="378"/>
            <ac:spMk id="4" creationId="{6B31E390-59C0-4971-AC87-939593B20492}"/>
          </ac:spMkLst>
        </pc:spChg>
        <pc:spChg chg="add mod">
          <ac:chgData name="Cristian Camilo" userId="6e7858a8-efb1-4c68-94ae-082d1784dc34" providerId="ADAL" clId="{0DD4AF78-DBBC-4156-A410-0FA0E8E475BD}" dt="2020-10-21T14:58:54.834" v="62" actId="1076"/>
          <ac:spMkLst>
            <pc:docMk/>
            <pc:sldMk cId="2940688483" sldId="378"/>
            <ac:spMk id="10" creationId="{FD1CB6EF-E992-4917-8CB6-E3F1BC942655}"/>
          </ac:spMkLst>
        </pc:spChg>
        <pc:spChg chg="add mod">
          <ac:chgData name="Cristian Camilo" userId="6e7858a8-efb1-4c68-94ae-082d1784dc34" providerId="ADAL" clId="{0DD4AF78-DBBC-4156-A410-0FA0E8E475BD}" dt="2020-10-21T16:53:48.187" v="758" actId="20577"/>
          <ac:spMkLst>
            <pc:docMk/>
            <pc:sldMk cId="2940688483" sldId="378"/>
            <ac:spMk id="11" creationId="{249E578E-DFF4-44C1-8CDC-DB2FF0D2BF97}"/>
          </ac:spMkLst>
        </pc:spChg>
        <pc:spChg chg="add mod">
          <ac:chgData name="Cristian Camilo" userId="6e7858a8-efb1-4c68-94ae-082d1784dc34" providerId="ADAL" clId="{0DD4AF78-DBBC-4156-A410-0FA0E8E475BD}" dt="2020-10-21T14:59:01.714" v="63" actId="1076"/>
          <ac:spMkLst>
            <pc:docMk/>
            <pc:sldMk cId="2940688483" sldId="378"/>
            <ac:spMk id="12" creationId="{D092104C-0727-40BD-A211-E2E44717E2E8}"/>
          </ac:spMkLst>
        </pc:spChg>
        <pc:spChg chg="add mod">
          <ac:chgData name="Cristian Camilo" userId="6e7858a8-efb1-4c68-94ae-082d1784dc34" providerId="ADAL" clId="{0DD4AF78-DBBC-4156-A410-0FA0E8E475BD}" dt="2020-10-21T16:53:40.771" v="750" actId="20577"/>
          <ac:spMkLst>
            <pc:docMk/>
            <pc:sldMk cId="2940688483" sldId="378"/>
            <ac:spMk id="13" creationId="{19BCF6C0-8A09-4A09-BA7D-5941102637DA}"/>
          </ac:spMkLst>
        </pc:spChg>
        <pc:graphicFrameChg chg="add mod">
          <ac:chgData name="Cristian Camilo" userId="6e7858a8-efb1-4c68-94ae-082d1784dc34" providerId="ADAL" clId="{0DD4AF78-DBBC-4156-A410-0FA0E8E475BD}" dt="2020-10-21T14:58:15.362" v="56" actId="1076"/>
          <ac:graphicFrameMkLst>
            <pc:docMk/>
            <pc:sldMk cId="2940688483" sldId="378"/>
            <ac:graphicFrameMk id="8" creationId="{1EB7249F-1AF2-4137-B87F-C847AE0D8ACC}"/>
          </ac:graphicFrameMkLst>
        </pc:graphicFrameChg>
        <pc:picChg chg="add del mod">
          <ac:chgData name="Cristian Camilo" userId="6e7858a8-efb1-4c68-94ae-082d1784dc34" providerId="ADAL" clId="{0DD4AF78-DBBC-4156-A410-0FA0E8E475BD}" dt="2020-10-21T16:50:36.016" v="642" actId="21"/>
          <ac:picMkLst>
            <pc:docMk/>
            <pc:sldMk cId="2940688483" sldId="378"/>
            <ac:picMk id="8" creationId="{67B746F4-766C-4772-A3C0-3D1BEA1C283D}"/>
          </ac:picMkLst>
        </pc:picChg>
        <pc:picChg chg="add mod">
          <ac:chgData name="Cristian Camilo" userId="6e7858a8-efb1-4c68-94ae-082d1784dc34" providerId="ADAL" clId="{0DD4AF78-DBBC-4156-A410-0FA0E8E475BD}" dt="2020-10-21T16:53:17.848" v="708" actId="1076"/>
          <ac:picMkLst>
            <pc:docMk/>
            <pc:sldMk cId="2940688483" sldId="378"/>
            <ac:picMk id="9" creationId="{6A2283A0-6D18-4A56-A801-81E9348EF809}"/>
          </ac:picMkLst>
        </pc:picChg>
        <pc:picChg chg="add mod">
          <ac:chgData name="Cristian Camilo" userId="6e7858a8-efb1-4c68-94ae-082d1784dc34" providerId="ADAL" clId="{0DD4AF78-DBBC-4156-A410-0FA0E8E475BD}" dt="2020-10-21T16:53:49.352" v="759" actId="1076"/>
          <ac:picMkLst>
            <pc:docMk/>
            <pc:sldMk cId="2940688483" sldId="378"/>
            <ac:picMk id="10" creationId="{96D4E309-428E-4F02-968F-F4ED486789D3}"/>
          </ac:picMkLst>
        </pc:picChg>
      </pc:sldChg>
      <pc:sldChg chg="new del">
        <pc:chgData name="Cristian Camilo" userId="6e7858a8-efb1-4c68-94ae-082d1784dc34" providerId="ADAL" clId="{0DD4AF78-DBBC-4156-A410-0FA0E8E475BD}" dt="2020-10-21T14:52:37.943" v="7" actId="680"/>
        <pc:sldMkLst>
          <pc:docMk/>
          <pc:sldMk cId="4184508174" sldId="378"/>
        </pc:sldMkLst>
      </pc:sldChg>
      <pc:sldChg chg="addSp delSp modSp new mod">
        <pc:chgData name="Cristian Camilo" userId="6e7858a8-efb1-4c68-94ae-082d1784dc34" providerId="ADAL" clId="{0DD4AF78-DBBC-4156-A410-0FA0E8E475BD}" dt="2020-10-21T14:58:04.546" v="55" actId="14100"/>
        <pc:sldMkLst>
          <pc:docMk/>
          <pc:sldMk cId="356990871" sldId="379"/>
        </pc:sldMkLst>
        <pc:spChg chg="del">
          <ac:chgData name="Cristian Camilo" userId="6e7858a8-efb1-4c68-94ae-082d1784dc34" providerId="ADAL" clId="{0DD4AF78-DBBC-4156-A410-0FA0E8E475BD}" dt="2020-10-21T14:55:28.773" v="23" actId="478"/>
          <ac:spMkLst>
            <pc:docMk/>
            <pc:sldMk cId="356990871" sldId="379"/>
            <ac:spMk id="2" creationId="{2F41D219-E173-48B4-A9D7-35BA19813D2D}"/>
          </ac:spMkLst>
        </pc:spChg>
        <pc:spChg chg="del">
          <ac:chgData name="Cristian Camilo" userId="6e7858a8-efb1-4c68-94ae-082d1784dc34" providerId="ADAL" clId="{0DD4AF78-DBBC-4156-A410-0FA0E8E475BD}" dt="2020-10-21T14:55:30.093" v="24" actId="478"/>
          <ac:spMkLst>
            <pc:docMk/>
            <pc:sldMk cId="356990871" sldId="379"/>
            <ac:spMk id="3" creationId="{6199BC3A-9868-46F3-AA8C-CE37F116B395}"/>
          </ac:spMkLst>
        </pc:spChg>
        <pc:spChg chg="del">
          <ac:chgData name="Cristian Camilo" userId="6e7858a8-efb1-4c68-94ae-082d1784dc34" providerId="ADAL" clId="{0DD4AF78-DBBC-4156-A410-0FA0E8E475BD}" dt="2020-10-21T14:55:33.757" v="25" actId="478"/>
          <ac:spMkLst>
            <pc:docMk/>
            <pc:sldMk cId="356990871" sldId="379"/>
            <ac:spMk id="4" creationId="{62D4B919-F53C-4C48-8E18-0EF83E7D2E38}"/>
          </ac:spMkLst>
        </pc:spChg>
        <pc:spChg chg="add mod">
          <ac:chgData name="Cristian Camilo" userId="6e7858a8-efb1-4c68-94ae-082d1784dc34" providerId="ADAL" clId="{0DD4AF78-DBBC-4156-A410-0FA0E8E475BD}" dt="2020-10-21T14:55:51.490" v="31" actId="1076"/>
          <ac:spMkLst>
            <pc:docMk/>
            <pc:sldMk cId="356990871" sldId="379"/>
            <ac:spMk id="10" creationId="{CD6B1979-E632-4093-8D60-A83E705DCAC9}"/>
          </ac:spMkLst>
        </pc:spChg>
        <pc:spChg chg="add mod">
          <ac:chgData name="Cristian Camilo" userId="6e7858a8-efb1-4c68-94ae-082d1784dc34" providerId="ADAL" clId="{0DD4AF78-DBBC-4156-A410-0FA0E8E475BD}" dt="2020-10-21T14:58:04.546" v="55" actId="14100"/>
          <ac:spMkLst>
            <pc:docMk/>
            <pc:sldMk cId="356990871" sldId="379"/>
            <ac:spMk id="13" creationId="{BA4365C4-3A60-42AB-8FFE-C160CE7CEE96}"/>
          </ac:spMkLst>
        </pc:spChg>
        <pc:graphicFrameChg chg="add mod">
          <ac:chgData name="Cristian Camilo" userId="6e7858a8-efb1-4c68-94ae-082d1784dc34" providerId="ADAL" clId="{0DD4AF78-DBBC-4156-A410-0FA0E8E475BD}" dt="2020-10-21T14:57:34.851" v="47" actId="1076"/>
          <ac:graphicFrameMkLst>
            <pc:docMk/>
            <pc:sldMk cId="356990871" sldId="379"/>
            <ac:graphicFrameMk id="11" creationId="{6E52EE54-C17C-40A7-AD87-DA33E31F1B5F}"/>
          </ac:graphicFrameMkLst>
        </pc:graphicFrameChg>
        <pc:picChg chg="add del mod">
          <ac:chgData name="Cristian Camilo" userId="6e7858a8-efb1-4c68-94ae-082d1784dc34" providerId="ADAL" clId="{0DD4AF78-DBBC-4156-A410-0FA0E8E475BD}" dt="2020-10-21T14:55:55.653" v="32" actId="478"/>
          <ac:picMkLst>
            <pc:docMk/>
            <pc:sldMk cId="356990871" sldId="379"/>
            <ac:picMk id="9" creationId="{CC59A7BE-8B1E-4D06-A143-0155F30FC0D8}"/>
          </ac:picMkLst>
        </pc:picChg>
      </pc:sldChg>
      <pc:sldChg chg="delSp modSp add del mod setBg">
        <pc:chgData name="Cristian Camilo" userId="6e7858a8-efb1-4c68-94ae-082d1784dc34" providerId="ADAL" clId="{0DD4AF78-DBBC-4156-A410-0FA0E8E475BD}" dt="2020-10-21T14:54:04.062" v="17" actId="47"/>
        <pc:sldMkLst>
          <pc:docMk/>
          <pc:sldMk cId="1721347255" sldId="379"/>
        </pc:sldMkLst>
        <pc:spChg chg="del">
          <ac:chgData name="Cristian Camilo" userId="6e7858a8-efb1-4c68-94ae-082d1784dc34" providerId="ADAL" clId="{0DD4AF78-DBBC-4156-A410-0FA0E8E475BD}" dt="2020-10-21T14:53:00.141" v="14" actId="478"/>
          <ac:spMkLst>
            <pc:docMk/>
            <pc:sldMk cId="1721347255" sldId="379"/>
            <ac:spMk id="13" creationId="{E0A0CF43-6C3A-47AF-A860-BBA867479309}"/>
          </ac:spMkLst>
        </pc:spChg>
        <pc:graphicFrameChg chg="mod">
          <ac:chgData name="Cristian Camilo" userId="6e7858a8-efb1-4c68-94ae-082d1784dc34" providerId="ADAL" clId="{0DD4AF78-DBBC-4156-A410-0FA0E8E475BD}" dt="2020-10-21T14:53:07.986" v="16" actId="1076"/>
          <ac:graphicFrameMkLst>
            <pc:docMk/>
            <pc:sldMk cId="1721347255" sldId="379"/>
            <ac:graphicFrameMk id="14" creationId="{72DE0EC5-524D-4449-BB9A-0AC1A525CCB5}"/>
          </ac:graphicFrameMkLst>
        </pc:graphicFrameChg>
      </pc:sldChg>
      <pc:sldChg chg="addSp delSp modSp add del mod">
        <pc:chgData name="Cristian Camilo" userId="6e7858a8-efb1-4c68-94ae-082d1784dc34" providerId="ADAL" clId="{0DD4AF78-DBBC-4156-A410-0FA0E8E475BD}" dt="2020-10-21T16:54:26.835" v="775" actId="20577"/>
        <pc:sldMkLst>
          <pc:docMk/>
          <pc:sldMk cId="2952981090" sldId="382"/>
        </pc:sldMkLst>
        <pc:spChg chg="del">
          <ac:chgData name="Cristian Camilo" userId="6e7858a8-efb1-4c68-94ae-082d1784dc34" providerId="ADAL" clId="{0DD4AF78-DBBC-4156-A410-0FA0E8E475BD}" dt="2020-10-21T16:51:15.483" v="655" actId="478"/>
          <ac:spMkLst>
            <pc:docMk/>
            <pc:sldMk cId="2952981090" sldId="382"/>
            <ac:spMk id="3" creationId="{A9A6D15C-EC70-F841-B861-280662CF8FE4}"/>
          </ac:spMkLst>
        </pc:spChg>
        <pc:spChg chg="add del mod">
          <ac:chgData name="Cristian Camilo" userId="6e7858a8-efb1-4c68-94ae-082d1784dc34" providerId="ADAL" clId="{0DD4AF78-DBBC-4156-A410-0FA0E8E475BD}" dt="2020-10-21T16:54:17.259" v="773" actId="478"/>
          <ac:spMkLst>
            <pc:docMk/>
            <pc:sldMk cId="2952981090" sldId="382"/>
            <ac:spMk id="10" creationId="{1C1A4D35-F9BE-4447-8AA2-C4E9B6402625}"/>
          </ac:spMkLst>
        </pc:spChg>
        <pc:spChg chg="add mod">
          <ac:chgData name="Cristian Camilo" userId="6e7858a8-efb1-4c68-94ae-082d1784dc34" providerId="ADAL" clId="{0DD4AF78-DBBC-4156-A410-0FA0E8E475BD}" dt="2020-10-21T16:54:05.731" v="769" actId="20577"/>
          <ac:spMkLst>
            <pc:docMk/>
            <pc:sldMk cId="2952981090" sldId="382"/>
            <ac:spMk id="13" creationId="{BBCA5299-9476-490E-A596-E361B46F62F5}"/>
          </ac:spMkLst>
        </pc:spChg>
        <pc:spChg chg="add del mod">
          <ac:chgData name="Cristian Camilo" userId="6e7858a8-efb1-4c68-94ae-082d1784dc34" providerId="ADAL" clId="{0DD4AF78-DBBC-4156-A410-0FA0E8E475BD}" dt="2020-10-21T16:54:13.535" v="771" actId="478"/>
          <ac:spMkLst>
            <pc:docMk/>
            <pc:sldMk cId="2952981090" sldId="382"/>
            <ac:spMk id="15" creationId="{DBB5EC39-05FC-4881-ACFA-379405026A09}"/>
          </ac:spMkLst>
        </pc:spChg>
        <pc:spChg chg="add mod">
          <ac:chgData name="Cristian Camilo" userId="6e7858a8-efb1-4c68-94ae-082d1784dc34" providerId="ADAL" clId="{0DD4AF78-DBBC-4156-A410-0FA0E8E475BD}" dt="2020-10-21T16:54:26.835" v="775" actId="20577"/>
          <ac:spMkLst>
            <pc:docMk/>
            <pc:sldMk cId="2952981090" sldId="382"/>
            <ac:spMk id="17" creationId="{73728BB2-CA46-479D-9233-A4104FCFF5FE}"/>
          </ac:spMkLst>
        </pc:spChg>
        <pc:picChg chg="add del mod">
          <ac:chgData name="Cristian Camilo" userId="6e7858a8-efb1-4c68-94ae-082d1784dc34" providerId="ADAL" clId="{0DD4AF78-DBBC-4156-A410-0FA0E8E475BD}" dt="2020-10-21T16:54:15.447" v="772" actId="1076"/>
          <ac:picMkLst>
            <pc:docMk/>
            <pc:sldMk cId="2952981090" sldId="382"/>
            <ac:picMk id="8" creationId="{87F94F44-AA22-4CAD-AC22-EA4F5CB697F7}"/>
          </ac:picMkLst>
        </pc:picChg>
        <pc:picChg chg="add del mod">
          <ac:chgData name="Cristian Camilo" userId="6e7858a8-efb1-4c68-94ae-082d1784dc34" providerId="ADAL" clId="{0DD4AF78-DBBC-4156-A410-0FA0E8E475BD}" dt="2020-10-21T16:50:47.664" v="647" actId="21"/>
          <ac:picMkLst>
            <pc:docMk/>
            <pc:sldMk cId="2952981090" sldId="382"/>
            <ac:picMk id="9" creationId="{A7916358-329B-4458-9A9F-C3AE45CFFD7B}"/>
          </ac:picMkLst>
        </pc:picChg>
        <pc:picChg chg="add mod">
          <ac:chgData name="Cristian Camilo" userId="6e7858a8-efb1-4c68-94ae-082d1784dc34" providerId="ADAL" clId="{0DD4AF78-DBBC-4156-A410-0FA0E8E475BD}" dt="2020-10-21T16:53:54.848" v="760" actId="14100"/>
          <ac:picMkLst>
            <pc:docMk/>
            <pc:sldMk cId="2952981090" sldId="382"/>
            <ac:picMk id="11" creationId="{B5A752E0-D8BD-460D-A32F-8017B5CC0E27}"/>
          </ac:picMkLst>
        </pc:picChg>
      </pc:sldChg>
      <pc:sldChg chg="addSp delSp modSp mod chgLayout">
        <pc:chgData name="Cristian Camilo" userId="6e7858a8-efb1-4c68-94ae-082d1784dc34" providerId="ADAL" clId="{0DD4AF78-DBBC-4156-A410-0FA0E8E475BD}" dt="2020-10-21T16:57:47.347" v="951" actId="20577"/>
        <pc:sldMkLst>
          <pc:docMk/>
          <pc:sldMk cId="3275909242" sldId="383"/>
        </pc:sldMkLst>
        <pc:spChg chg="mod ord">
          <ac:chgData name="Cristian Camilo" userId="6e7858a8-efb1-4c68-94ae-082d1784dc34" providerId="ADAL" clId="{0DD4AF78-DBBC-4156-A410-0FA0E8E475BD}" dt="2020-10-21T16:56:04.338" v="785" actId="700"/>
          <ac:spMkLst>
            <pc:docMk/>
            <pc:sldMk cId="3275909242" sldId="383"/>
            <ac:spMk id="2" creationId="{9C106B48-7966-49C1-B7D4-70B89AE080C0}"/>
          </ac:spMkLst>
        </pc:spChg>
        <pc:spChg chg="del mod">
          <ac:chgData name="Cristian Camilo" userId="6e7858a8-efb1-4c68-94ae-082d1784dc34" providerId="ADAL" clId="{0DD4AF78-DBBC-4156-A410-0FA0E8E475BD}" dt="2020-10-21T16:45:42.227" v="628" actId="478"/>
          <ac:spMkLst>
            <pc:docMk/>
            <pc:sldMk cId="3275909242" sldId="383"/>
            <ac:spMk id="3" creationId="{A9A6D15C-EC70-F841-B861-280662CF8FE4}"/>
          </ac:spMkLst>
        </pc:spChg>
        <pc:spChg chg="mod ord">
          <ac:chgData name="Cristian Camilo" userId="6e7858a8-efb1-4c68-94ae-082d1784dc34" providerId="ADAL" clId="{0DD4AF78-DBBC-4156-A410-0FA0E8E475BD}" dt="2020-10-21T16:56:04.338" v="785" actId="700"/>
          <ac:spMkLst>
            <pc:docMk/>
            <pc:sldMk cId="3275909242" sldId="383"/>
            <ac:spMk id="5" creationId="{8951CE40-0449-4CF4-8E8B-A5A7004BC013}"/>
          </ac:spMkLst>
        </pc:spChg>
        <pc:spChg chg="mod ord">
          <ac:chgData name="Cristian Camilo" userId="6e7858a8-efb1-4c68-94ae-082d1784dc34" providerId="ADAL" clId="{0DD4AF78-DBBC-4156-A410-0FA0E8E475BD}" dt="2020-10-21T16:56:04.338" v="785" actId="700"/>
          <ac:spMkLst>
            <pc:docMk/>
            <pc:sldMk cId="3275909242" sldId="383"/>
            <ac:spMk id="6" creationId="{B313E2CB-BB29-48F5-9668-C3CCD01B99FD}"/>
          </ac:spMkLst>
        </pc:spChg>
        <pc:spChg chg="mod ord">
          <ac:chgData name="Cristian Camilo" userId="6e7858a8-efb1-4c68-94ae-082d1784dc34" providerId="ADAL" clId="{0DD4AF78-DBBC-4156-A410-0FA0E8E475BD}" dt="2020-10-21T16:56:04.338" v="785" actId="700"/>
          <ac:spMkLst>
            <pc:docMk/>
            <pc:sldMk cId="3275909242" sldId="383"/>
            <ac:spMk id="7" creationId="{6B4CA699-A129-4E7E-9300-8315BEAE4B19}"/>
          </ac:spMkLst>
        </pc:spChg>
        <pc:spChg chg="add del mod ord">
          <ac:chgData name="Cristian Camilo" userId="6e7858a8-efb1-4c68-94ae-082d1784dc34" providerId="ADAL" clId="{0DD4AF78-DBBC-4156-A410-0FA0E8E475BD}" dt="2020-10-21T16:56:09.667" v="786" actId="478"/>
          <ac:spMkLst>
            <pc:docMk/>
            <pc:sldMk cId="3275909242" sldId="383"/>
            <ac:spMk id="11" creationId="{A3534972-1487-40CA-B237-9E63114BE088}"/>
          </ac:spMkLst>
        </pc:spChg>
        <pc:spChg chg="add mod ord">
          <ac:chgData name="Cristian Camilo" userId="6e7858a8-efb1-4c68-94ae-082d1784dc34" providerId="ADAL" clId="{0DD4AF78-DBBC-4156-A410-0FA0E8E475BD}" dt="2020-10-21T16:57:47.347" v="951" actId="20577"/>
          <ac:spMkLst>
            <pc:docMk/>
            <pc:sldMk cId="3275909242" sldId="383"/>
            <ac:spMk id="12" creationId="{3071B8C1-1824-4457-BB93-26BCAF265977}"/>
          </ac:spMkLst>
        </pc:spChg>
        <pc:picChg chg="add del mod">
          <ac:chgData name="Cristian Camilo" userId="6e7858a8-efb1-4c68-94ae-082d1784dc34" providerId="ADAL" clId="{0DD4AF78-DBBC-4156-A410-0FA0E8E475BD}" dt="2020-10-21T16:57:31.420" v="930" actId="478"/>
          <ac:picMkLst>
            <pc:docMk/>
            <pc:sldMk cId="3275909242" sldId="383"/>
            <ac:picMk id="4" creationId="{C026A614-C215-4D20-9FC0-7A68269ADC28}"/>
          </ac:picMkLst>
        </pc:picChg>
        <pc:picChg chg="add del mod">
          <ac:chgData name="Cristian Camilo" userId="6e7858a8-efb1-4c68-94ae-082d1784dc34" providerId="ADAL" clId="{0DD4AF78-DBBC-4156-A410-0FA0E8E475BD}" dt="2020-10-21T16:55:38.347" v="782" actId="478"/>
          <ac:picMkLst>
            <pc:docMk/>
            <pc:sldMk cId="3275909242" sldId="383"/>
            <ac:picMk id="10" creationId="{63A4B9EB-D7F6-4710-80C4-532269443225}"/>
          </ac:picMkLst>
        </pc:picChg>
        <pc:picChg chg="add del mod">
          <ac:chgData name="Cristian Camilo" userId="6e7858a8-efb1-4c68-94ae-082d1784dc34" providerId="ADAL" clId="{0DD4AF78-DBBC-4156-A410-0FA0E8E475BD}" dt="2020-10-21T16:57:31.060" v="929" actId="22"/>
          <ac:picMkLst>
            <pc:docMk/>
            <pc:sldMk cId="3275909242" sldId="383"/>
            <ac:picMk id="14" creationId="{84642902-7FE9-430F-8892-94CABCF095E0}"/>
          </ac:picMkLst>
        </pc:picChg>
      </pc:sldChg>
      <pc:sldChg chg="delSp modSp new mod">
        <pc:chgData name="Cristian Camilo" userId="6e7858a8-efb1-4c68-94ae-082d1784dc34" providerId="ADAL" clId="{0DD4AF78-DBBC-4156-A410-0FA0E8E475BD}" dt="2020-10-21T16:35:00.012" v="624" actId="20577"/>
        <pc:sldMkLst>
          <pc:docMk/>
          <pc:sldMk cId="1531926866" sldId="384"/>
        </pc:sldMkLst>
        <pc:spChg chg="mod">
          <ac:chgData name="Cristian Camilo" userId="6e7858a8-efb1-4c68-94ae-082d1784dc34" providerId="ADAL" clId="{0DD4AF78-DBBC-4156-A410-0FA0E8E475BD}" dt="2020-10-21T16:24:38.627" v="140" actId="20577"/>
          <ac:spMkLst>
            <pc:docMk/>
            <pc:sldMk cId="1531926866" sldId="384"/>
            <ac:spMk id="2" creationId="{8FB8539D-AE5F-4555-A7F3-EE1FF832477F}"/>
          </ac:spMkLst>
        </pc:spChg>
        <pc:spChg chg="mod">
          <ac:chgData name="Cristian Camilo" userId="6e7858a8-efb1-4c68-94ae-082d1784dc34" providerId="ADAL" clId="{0DD4AF78-DBBC-4156-A410-0FA0E8E475BD}" dt="2020-10-21T16:35:00.012" v="624" actId="20577"/>
          <ac:spMkLst>
            <pc:docMk/>
            <pc:sldMk cId="1531926866" sldId="384"/>
            <ac:spMk id="3" creationId="{14E22176-24EB-4EC2-BFB4-AABCB8288677}"/>
          </ac:spMkLst>
        </pc:spChg>
        <pc:spChg chg="del">
          <ac:chgData name="Cristian Camilo" userId="6e7858a8-efb1-4c68-94ae-082d1784dc34" providerId="ADAL" clId="{0DD4AF78-DBBC-4156-A410-0FA0E8E475BD}" dt="2020-10-21T16:18:49.372" v="92" actId="478"/>
          <ac:spMkLst>
            <pc:docMk/>
            <pc:sldMk cId="1531926866" sldId="384"/>
            <ac:spMk id="4" creationId="{18C7384B-CE19-4C1D-AFCD-419E51067DF1}"/>
          </ac:spMkLst>
        </pc:spChg>
      </pc:sldChg>
      <pc:sldChg chg="new del">
        <pc:chgData name="Cristian Camilo" userId="6e7858a8-efb1-4c68-94ae-082d1784dc34" providerId="ADAL" clId="{0DD4AF78-DBBC-4156-A410-0FA0E8E475BD}" dt="2020-10-21T16:50:16.088" v="637" actId="680"/>
        <pc:sldMkLst>
          <pc:docMk/>
          <pc:sldMk cId="1692031847" sldId="385"/>
        </pc:sldMkLst>
      </pc:sldChg>
      <pc:sldChg chg="add">
        <pc:chgData name="Cristian Camilo" userId="6e7858a8-efb1-4c68-94ae-082d1784dc34" providerId="ADAL" clId="{0DD4AF78-DBBC-4156-A410-0FA0E8E475BD}" dt="2020-10-21T16:52:27.064" v="680"/>
        <pc:sldMkLst>
          <pc:docMk/>
          <pc:sldMk cId="1956189227" sldId="2511"/>
        </pc:sldMkLst>
      </pc:sldChg>
      <pc:sldChg chg="add">
        <pc:chgData name="Cristian Camilo" userId="6e7858a8-efb1-4c68-94ae-082d1784dc34" providerId="ADAL" clId="{0DD4AF78-DBBC-4156-A410-0FA0E8E475BD}" dt="2020-10-21T16:52:27.064" v="680"/>
        <pc:sldMkLst>
          <pc:docMk/>
          <pc:sldMk cId="4106092922" sldId="2512"/>
        </pc:sldMkLst>
      </pc:sldChg>
      <pc:sldChg chg="add">
        <pc:chgData name="Cristian Camilo" userId="6e7858a8-efb1-4c68-94ae-082d1784dc34" providerId="ADAL" clId="{0DD4AF78-DBBC-4156-A410-0FA0E8E475BD}" dt="2020-10-21T16:52:27.064" v="680"/>
        <pc:sldMkLst>
          <pc:docMk/>
          <pc:sldMk cId="793299133" sldId="2513"/>
        </pc:sldMkLst>
      </pc:sldChg>
      <pc:sldChg chg="add">
        <pc:chgData name="Cristian Camilo" userId="6e7858a8-efb1-4c68-94ae-082d1784dc34" providerId="ADAL" clId="{0DD4AF78-DBBC-4156-A410-0FA0E8E475BD}" dt="2020-10-21T16:52:27.064" v="680"/>
        <pc:sldMkLst>
          <pc:docMk/>
          <pc:sldMk cId="1364721581" sldId="2514"/>
        </pc:sldMkLst>
      </pc:sldChg>
      <pc:sldChg chg="add">
        <pc:chgData name="Cristian Camilo" userId="6e7858a8-efb1-4c68-94ae-082d1784dc34" providerId="ADAL" clId="{0DD4AF78-DBBC-4156-A410-0FA0E8E475BD}" dt="2020-10-21T16:52:27.064" v="680"/>
        <pc:sldMkLst>
          <pc:docMk/>
          <pc:sldMk cId="916126275" sldId="2515"/>
        </pc:sldMkLst>
      </pc:sldChg>
      <pc:sldChg chg="add">
        <pc:chgData name="Cristian Camilo" userId="6e7858a8-efb1-4c68-94ae-082d1784dc34" providerId="ADAL" clId="{0DD4AF78-DBBC-4156-A410-0FA0E8E475BD}" dt="2020-10-21T16:52:27.064" v="680"/>
        <pc:sldMkLst>
          <pc:docMk/>
          <pc:sldMk cId="1088544504" sldId="2516"/>
        </pc:sldMkLst>
      </pc:sldChg>
      <pc:sldChg chg="add">
        <pc:chgData name="Cristian Camilo" userId="6e7858a8-efb1-4c68-94ae-082d1784dc34" providerId="ADAL" clId="{0DD4AF78-DBBC-4156-A410-0FA0E8E475BD}" dt="2020-10-21T16:52:27.064" v="680"/>
        <pc:sldMkLst>
          <pc:docMk/>
          <pc:sldMk cId="1017906621" sldId="2517"/>
        </pc:sldMkLst>
      </pc:sldChg>
      <pc:sldChg chg="add">
        <pc:chgData name="Cristian Camilo" userId="6e7858a8-efb1-4c68-94ae-082d1784dc34" providerId="ADAL" clId="{0DD4AF78-DBBC-4156-A410-0FA0E8E475BD}" dt="2020-10-21T16:52:27.064" v="680"/>
        <pc:sldMkLst>
          <pc:docMk/>
          <pc:sldMk cId="655966027" sldId="2518"/>
        </pc:sldMkLst>
      </pc:sldChg>
      <pc:sldChg chg="add">
        <pc:chgData name="Cristian Camilo" userId="6e7858a8-efb1-4c68-94ae-082d1784dc34" providerId="ADAL" clId="{0DD4AF78-DBBC-4156-A410-0FA0E8E475BD}" dt="2020-10-21T16:52:27.064" v="680"/>
        <pc:sldMkLst>
          <pc:docMk/>
          <pc:sldMk cId="1807277115" sldId="2519"/>
        </pc:sldMkLst>
      </pc:sldChg>
      <pc:sldChg chg="add">
        <pc:chgData name="Cristian Camilo" userId="6e7858a8-efb1-4c68-94ae-082d1784dc34" providerId="ADAL" clId="{0DD4AF78-DBBC-4156-A410-0FA0E8E475BD}" dt="2020-10-21T16:52:27.064" v="680"/>
        <pc:sldMkLst>
          <pc:docMk/>
          <pc:sldMk cId="811040798" sldId="2520"/>
        </pc:sldMkLst>
      </pc:sldChg>
      <pc:sldChg chg="add">
        <pc:chgData name="Cristian Camilo" userId="6e7858a8-efb1-4c68-94ae-082d1784dc34" providerId="ADAL" clId="{0DD4AF78-DBBC-4156-A410-0FA0E8E475BD}" dt="2020-10-21T16:52:27.064" v="680"/>
        <pc:sldMkLst>
          <pc:docMk/>
          <pc:sldMk cId="132138134" sldId="2522"/>
        </pc:sldMkLst>
      </pc:sldChg>
      <pc:sldChg chg="add del">
        <pc:chgData name="Cristian Camilo" userId="6e7858a8-efb1-4c68-94ae-082d1784dc34" providerId="ADAL" clId="{0DD4AF78-DBBC-4156-A410-0FA0E8E475BD}" dt="2020-10-21T16:52:33.611" v="681" actId="47"/>
        <pc:sldMkLst>
          <pc:docMk/>
          <pc:sldMk cId="2242603875" sldId="252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Participación Frecuencias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FB95-3049-BD6A-D1CDDC7422AA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B95-3049-BD6A-D1CDDC7422AA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FB95-3049-BD6A-D1CDDC7422A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82F-7F46-8838-2CBAE2E89424}"/>
              </c:ext>
            </c:extLst>
          </c:dPt>
          <c:dPt>
            <c:idx val="4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B95-3049-BD6A-D1CDDC7422AA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B95-3049-BD6A-D1CDDC7422AA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B95-3049-BD6A-D1CDDC7422A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82F-7F46-8838-2CBAE2E894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B95-3049-BD6A-D1CDDC7422AA}"/>
                </c:ext>
              </c:extLst>
            </c:dLbl>
            <c:dLbl>
              <c:idx val="5"/>
              <c:layout>
                <c:manualLayout>
                  <c:x val="0.1416286106713158"/>
                  <c:y val="0.1942952382890123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B95-3049-BD6A-D1CDDC7422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Viva Air</c:v>
                </c:pt>
                <c:pt idx="1">
                  <c:v>Easy</c:v>
                </c:pt>
                <c:pt idx="2">
                  <c:v>Latam</c:v>
                </c:pt>
                <c:pt idx="3">
                  <c:v>Wingo</c:v>
                </c:pt>
                <c:pt idx="4">
                  <c:v>Satena</c:v>
                </c:pt>
                <c:pt idx="5">
                  <c:v>Avianca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109</c:v>
                </c:pt>
                <c:pt idx="1">
                  <c:v>0</c:v>
                </c:pt>
                <c:pt idx="2">
                  <c:v>24</c:v>
                </c:pt>
                <c:pt idx="3">
                  <c:v>14</c:v>
                </c:pt>
                <c:pt idx="4">
                  <c:v>0</c:v>
                </c:pt>
                <c:pt idx="5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95-3049-BD6A-D1CDDC7422A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accent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Participación Pasajeros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F94-9948-9FB2-0F674DC9DB27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F94-9948-9FB2-0F674DC9DB27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F94-9948-9FB2-0F674DC9DB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F94-9948-9FB2-0F674DC9DB27}"/>
              </c:ext>
            </c:extLst>
          </c:dPt>
          <c:dPt>
            <c:idx val="4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F94-9948-9FB2-0F674DC9DB27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F94-9948-9FB2-0F674DC9DB27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94-9948-9FB2-0F674DC9DB2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F94-9948-9FB2-0F674DC9DB2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F94-9948-9FB2-0F674DC9DB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Viva Air</c:v>
                </c:pt>
                <c:pt idx="1">
                  <c:v>Easy</c:v>
                </c:pt>
                <c:pt idx="2">
                  <c:v>Latam</c:v>
                </c:pt>
                <c:pt idx="3">
                  <c:v>Wingo</c:v>
                </c:pt>
                <c:pt idx="4">
                  <c:v>Satena</c:v>
                </c:pt>
                <c:pt idx="5">
                  <c:v>Avianca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39292</c:v>
                </c:pt>
                <c:pt idx="1">
                  <c:v>0</c:v>
                </c:pt>
                <c:pt idx="2">
                  <c:v>6720</c:v>
                </c:pt>
                <c:pt idx="3">
                  <c:v>4092</c:v>
                </c:pt>
                <c:pt idx="4">
                  <c:v>0</c:v>
                </c:pt>
                <c:pt idx="5">
                  <c:v>12600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F94-9948-9FB2-0F674DC9DB2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8F027A31-8B70-484C-A67D-DC17AAB13D95}" type="datetimeFigureOut">
              <a:rPr lang="es-ES" smtClean="0"/>
              <a:t>30/10/2020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E7E4CE45-D4DB-2342-87C1-B960E212B0C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99051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F200FF5C-916C-FC4C-8491-FA264B13FCF2}" type="datetimeFigureOut">
              <a:rPr lang="es-ES" smtClean="0"/>
              <a:t>30/10/2020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89E7605E-031D-5D48-BE3A-91A96A7C546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15584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E7605E-031D-5D48-BE3A-91A96A7C5466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6123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683" y="-27384"/>
            <a:ext cx="12289365" cy="691276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7307" y="3058778"/>
            <a:ext cx="10463581" cy="9707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7306" y="4231906"/>
            <a:ext cx="10463583" cy="33591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343071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683" y="-27384"/>
            <a:ext cx="12289365" cy="691276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521" y="2577849"/>
            <a:ext cx="4211175" cy="137292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0521" y="3950773"/>
            <a:ext cx="4211175" cy="100346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 dirty="0"/>
          </a:p>
        </p:txBody>
      </p:sp>
      <p:sp>
        <p:nvSpPr>
          <p:cNvPr id="6" name="Marcador de contenido 2"/>
          <p:cNvSpPr>
            <a:spLocks noGrp="1"/>
          </p:cNvSpPr>
          <p:nvPr>
            <p:ph idx="10"/>
          </p:nvPr>
        </p:nvSpPr>
        <p:spPr>
          <a:xfrm>
            <a:off x="5189587" y="1700808"/>
            <a:ext cx="7051096" cy="42647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216528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1799011"/>
            <a:ext cx="10972800" cy="43271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30/10/2020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693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568EC-4245-DD4C-84C2-75CD8A3AD1D4}" type="datetime1">
              <a:rPr lang="es-AR" smtClean="0"/>
              <a:t>30/10/2020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371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751979"/>
            <a:ext cx="5384800" cy="43741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751979"/>
            <a:ext cx="5384800" cy="43741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B27B-6F0D-224B-A2ED-EB63453D4360}" type="datetime1">
              <a:rPr lang="es-AR" smtClean="0"/>
              <a:t>30/10/2020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537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ED7A-7F90-B949-B4C0-68A7D9C17043}" type="datetime1">
              <a:rPr lang="es-AR" smtClean="0"/>
              <a:t>30/10/2020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813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4F-8CBB-494F-9A21-7BED0805888B}" type="datetime1">
              <a:rPr lang="es-AR" smtClean="0"/>
              <a:t>30/10/2020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428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Plantilla PPT AEROCIVIL-01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315204"/>
            <a:ext cx="8549464" cy="1121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77997"/>
            <a:ext cx="10972800" cy="4448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1" y="6526575"/>
            <a:ext cx="1355705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642A505D-C5CD-D943-AB03-A4C1CBE72BE3}" type="datetime1">
              <a:rPr lang="es-AR" smtClean="0"/>
              <a:t>30/10/2020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85560" y="6526575"/>
            <a:ext cx="7539849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s-ES" dirty="0"/>
              <a:t>www.aerocivil.gov.co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320942" y="6526575"/>
            <a:ext cx="1261457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88F8E628-6199-4E49-B97E-043B0DCFEA8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969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2" r:id="rId5"/>
    <p:sldLayoutId id="2147483654" r:id="rId6"/>
    <p:sldLayoutId id="2147483655" r:id="rId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40404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2"/>
          <p:cNvSpPr txBox="1">
            <a:spLocks/>
          </p:cNvSpPr>
          <p:nvPr/>
        </p:nvSpPr>
        <p:spPr>
          <a:xfrm>
            <a:off x="-26903" y="2913201"/>
            <a:ext cx="12192000" cy="1318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None/>
              <a:defRPr sz="2000" kern="1200">
                <a:solidFill>
                  <a:schemeClr val="tx1">
                    <a:lumMod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O" sz="2400" dirty="0">
              <a:solidFill>
                <a:schemeClr val="tx1">
                  <a:lumMod val="50000"/>
                </a:schemeClr>
              </a:solidFill>
              <a:highlight>
                <a:srgbClr val="FFFF00"/>
              </a:highlight>
              <a:ea typeface="+mj-ea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5CA056-9D06-9045-979D-13B68CCC3E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Conectividad Aérea</a:t>
            </a:r>
            <a:br>
              <a:rPr lang="es-ES_tradnl" dirty="0"/>
            </a:br>
            <a:r>
              <a:rPr lang="es-ES_tradnl" dirty="0"/>
              <a:t>Plan de Reactivación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816ECE-6132-7C43-A577-14FFE8EC87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28122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DFE6256-617B-0C40-AEDC-E479CE84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200" dirty="0"/>
              <a:t>Itinerarios Aprobados-Santa Marta (SMR)</a:t>
            </a:r>
            <a:br>
              <a:rPr lang="es-ES" sz="3200" dirty="0"/>
            </a:br>
            <a:r>
              <a:rPr lang="es-ES_tradnl" sz="2800" dirty="0"/>
              <a:t>Llegadas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ED9FF-70D1-8348-B8FB-74F3669F4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ED7A-7F90-B949-B4C0-68A7D9C17043}" type="datetime1">
              <a:rPr lang="es-AR"/>
              <a:pPr/>
              <a:t>30/10/2020</a:t>
            </a:fld>
            <a:endParaRPr lang="es-E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31762-E0C3-1745-9AFA-2EF7ADF08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15E87E-5E40-E448-B259-E4EB09AF7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10</a:t>
            </a:fld>
            <a:endParaRPr lang="es-E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E58148-1703-AF44-9564-D018B771D724}"/>
              </a:ext>
            </a:extLst>
          </p:cNvPr>
          <p:cNvSpPr txBox="1"/>
          <p:nvPr/>
        </p:nvSpPr>
        <p:spPr>
          <a:xfrm>
            <a:off x="10668000" y="6005266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b="1" dirty="0">
                <a:solidFill>
                  <a:schemeClr val="accent1"/>
                </a:solidFill>
                <a:hlinkClick r:id="rId2" action="ppaction://hlinksldjump"/>
              </a:rPr>
              <a:t>Índice Aeropuertos</a:t>
            </a:r>
            <a:endParaRPr lang="es-ES_tradnl" sz="1200" b="1" dirty="0">
              <a:solidFill>
                <a:schemeClr val="accent1"/>
              </a:solidFill>
            </a:endParaRPr>
          </a:p>
        </p:txBody>
      </p:sp>
      <p:graphicFrame>
        <p:nvGraphicFramePr>
          <p:cNvPr id="10" name="Marcador de contenido 22">
            <a:extLst>
              <a:ext uri="{FF2B5EF4-FFF2-40B4-BE49-F238E27FC236}">
                <a16:creationId xmlns:a16="http://schemas.microsoft.com/office/drawing/2014/main" id="{247119BC-0F84-4907-9629-BEF8F26C7D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0660751"/>
              </p:ext>
            </p:extLst>
          </p:nvPr>
        </p:nvGraphicFramePr>
        <p:xfrm>
          <a:off x="682488" y="1669251"/>
          <a:ext cx="10827023" cy="4213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8941">
                  <a:extLst>
                    <a:ext uri="{9D8B030D-6E8A-4147-A177-3AD203B41FA5}">
                      <a16:colId xmlns:a16="http://schemas.microsoft.com/office/drawing/2014/main" val="2647439800"/>
                    </a:ext>
                  </a:extLst>
                </a:gridCol>
                <a:gridCol w="937158">
                  <a:extLst>
                    <a:ext uri="{9D8B030D-6E8A-4147-A177-3AD203B41FA5}">
                      <a16:colId xmlns:a16="http://schemas.microsoft.com/office/drawing/2014/main" val="4040953328"/>
                    </a:ext>
                  </a:extLst>
                </a:gridCol>
                <a:gridCol w="937158">
                  <a:extLst>
                    <a:ext uri="{9D8B030D-6E8A-4147-A177-3AD203B41FA5}">
                      <a16:colId xmlns:a16="http://schemas.microsoft.com/office/drawing/2014/main" val="3173848324"/>
                    </a:ext>
                  </a:extLst>
                </a:gridCol>
                <a:gridCol w="1030689">
                  <a:extLst>
                    <a:ext uri="{9D8B030D-6E8A-4147-A177-3AD203B41FA5}">
                      <a16:colId xmlns:a16="http://schemas.microsoft.com/office/drawing/2014/main" val="3442344911"/>
                    </a:ext>
                  </a:extLst>
                </a:gridCol>
                <a:gridCol w="4134678">
                  <a:extLst>
                    <a:ext uri="{9D8B030D-6E8A-4147-A177-3AD203B41FA5}">
                      <a16:colId xmlns:a16="http://schemas.microsoft.com/office/drawing/2014/main" val="261884784"/>
                    </a:ext>
                  </a:extLst>
                </a:gridCol>
                <a:gridCol w="1172818">
                  <a:extLst>
                    <a:ext uri="{9D8B030D-6E8A-4147-A177-3AD203B41FA5}">
                      <a16:colId xmlns:a16="http://schemas.microsoft.com/office/drawing/2014/main" val="1746000221"/>
                    </a:ext>
                  </a:extLst>
                </a:gridCol>
                <a:gridCol w="1265581">
                  <a:extLst>
                    <a:ext uri="{9D8B030D-6E8A-4147-A177-3AD203B41FA5}">
                      <a16:colId xmlns:a16="http://schemas.microsoft.com/office/drawing/2014/main" val="343441468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Origen</a:t>
                      </a: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Compañía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Vuelo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Fecha Inicio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Días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Hora de salida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Hora de llegada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67957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Avianca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14:57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487648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Avianca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7:32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9096357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Avianca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10:55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12:27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56169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Avianca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15:28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1034406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Avianca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9:48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4247795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Viernes,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8:05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9:34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7021053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13:29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14:58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5049373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12:59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021682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Martes, Miércoles, Jueves, Sábado,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13:45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15:14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3373149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11:46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3628447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322983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11:40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2914146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Miércoles, Viernes,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14:54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16:29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647028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Martes, Sábado,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3109805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810469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14:38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16:10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565284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Viernes,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13:53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15:25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7314007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10:48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2313799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7:28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8:55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7354159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11:42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05175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480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DFE6256-617B-0C40-AEDC-E479CE84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200" dirty="0"/>
              <a:t>Itinerarios Aprobados-Santa Marta (SMR)</a:t>
            </a:r>
            <a:br>
              <a:rPr lang="es-ES" sz="3200" dirty="0"/>
            </a:br>
            <a:r>
              <a:rPr lang="es-ES_tradnl" sz="2800" dirty="0"/>
              <a:t>Llegadas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ED9FF-70D1-8348-B8FB-74F3669F4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ED7A-7F90-B949-B4C0-68A7D9C17043}" type="datetime1">
              <a:rPr lang="es-AR"/>
              <a:pPr/>
              <a:t>30/10/2020</a:t>
            </a:fld>
            <a:endParaRPr lang="es-E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31762-E0C3-1745-9AFA-2EF7ADF08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15E87E-5E40-E448-B259-E4EB09AF7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11</a:t>
            </a:fld>
            <a:endParaRPr lang="es-E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E58148-1703-AF44-9564-D018B771D724}"/>
              </a:ext>
            </a:extLst>
          </p:cNvPr>
          <p:cNvSpPr txBox="1"/>
          <p:nvPr/>
        </p:nvSpPr>
        <p:spPr>
          <a:xfrm>
            <a:off x="10668000" y="6005266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b="1" dirty="0">
                <a:solidFill>
                  <a:schemeClr val="accent1"/>
                </a:solidFill>
                <a:hlinkClick r:id="rId2" action="ppaction://hlinksldjump"/>
              </a:rPr>
              <a:t>Índice Aeropuertos</a:t>
            </a:r>
            <a:endParaRPr lang="es-ES_tradnl" sz="1200" b="1" dirty="0">
              <a:solidFill>
                <a:schemeClr val="accent1"/>
              </a:solidFill>
            </a:endParaRPr>
          </a:p>
        </p:txBody>
      </p:sp>
      <p:graphicFrame>
        <p:nvGraphicFramePr>
          <p:cNvPr id="10" name="Marcador de contenido 22">
            <a:extLst>
              <a:ext uri="{FF2B5EF4-FFF2-40B4-BE49-F238E27FC236}">
                <a16:creationId xmlns:a16="http://schemas.microsoft.com/office/drawing/2014/main" id="{247119BC-0F84-4907-9629-BEF8F26C7D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8938694"/>
              </p:ext>
            </p:extLst>
          </p:nvPr>
        </p:nvGraphicFramePr>
        <p:xfrm>
          <a:off x="682488" y="1669251"/>
          <a:ext cx="10827023" cy="3013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8941">
                  <a:extLst>
                    <a:ext uri="{9D8B030D-6E8A-4147-A177-3AD203B41FA5}">
                      <a16:colId xmlns:a16="http://schemas.microsoft.com/office/drawing/2014/main" val="2647439800"/>
                    </a:ext>
                  </a:extLst>
                </a:gridCol>
                <a:gridCol w="937158">
                  <a:extLst>
                    <a:ext uri="{9D8B030D-6E8A-4147-A177-3AD203B41FA5}">
                      <a16:colId xmlns:a16="http://schemas.microsoft.com/office/drawing/2014/main" val="4040953328"/>
                    </a:ext>
                  </a:extLst>
                </a:gridCol>
                <a:gridCol w="937158">
                  <a:extLst>
                    <a:ext uri="{9D8B030D-6E8A-4147-A177-3AD203B41FA5}">
                      <a16:colId xmlns:a16="http://schemas.microsoft.com/office/drawing/2014/main" val="3173848324"/>
                    </a:ext>
                  </a:extLst>
                </a:gridCol>
                <a:gridCol w="1030689">
                  <a:extLst>
                    <a:ext uri="{9D8B030D-6E8A-4147-A177-3AD203B41FA5}">
                      <a16:colId xmlns:a16="http://schemas.microsoft.com/office/drawing/2014/main" val="3442344911"/>
                    </a:ext>
                  </a:extLst>
                </a:gridCol>
                <a:gridCol w="4134678">
                  <a:extLst>
                    <a:ext uri="{9D8B030D-6E8A-4147-A177-3AD203B41FA5}">
                      <a16:colId xmlns:a16="http://schemas.microsoft.com/office/drawing/2014/main" val="261884784"/>
                    </a:ext>
                  </a:extLst>
                </a:gridCol>
                <a:gridCol w="1172818">
                  <a:extLst>
                    <a:ext uri="{9D8B030D-6E8A-4147-A177-3AD203B41FA5}">
                      <a16:colId xmlns:a16="http://schemas.microsoft.com/office/drawing/2014/main" val="1746000221"/>
                    </a:ext>
                  </a:extLst>
                </a:gridCol>
                <a:gridCol w="1265581">
                  <a:extLst>
                    <a:ext uri="{9D8B030D-6E8A-4147-A177-3AD203B41FA5}">
                      <a16:colId xmlns:a16="http://schemas.microsoft.com/office/drawing/2014/main" val="343441468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Origen</a:t>
                      </a: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Compañía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Vuelo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Fecha Inicio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Días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Hora de salida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Hora de llegada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67957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Miércoles, Jueves, Viernes,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8:36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487648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Pereira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Viernes,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13:45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9096357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Pereira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Jueves, Sábado,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13:45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56169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Pereira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11:42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1034406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Avianca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10:29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4247795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Jueves, Viernes,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14:49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7021053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14:48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15:59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5049373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Viernes,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7:56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9:10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021682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Jueves, Sábado,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7:56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9:10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3373149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3628447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7:19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8:33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322983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15:29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2914146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10:14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647028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14:25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31098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801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145ADC-B75A-4DB3-8EAB-47188B00C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Itinerarios Rechazados</a:t>
            </a:r>
            <a:br>
              <a:rPr lang="es-CO" dirty="0"/>
            </a:br>
            <a:r>
              <a:rPr lang="es-CO" dirty="0"/>
              <a:t>Santa Marta (SMR)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2B2588-39FD-42AC-9400-738CB7E32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30/10/2020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795FF8-5EE2-47C6-8F34-3DBFF2D7F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BDA0A1-1989-44AD-9D09-A975C437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12</a:t>
            </a:fld>
            <a:endParaRPr lang="es-ES" dirty="0"/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EAB32B79-05F7-4AE1-9973-BA0475EC12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609845"/>
              </p:ext>
            </p:extLst>
          </p:nvPr>
        </p:nvGraphicFramePr>
        <p:xfrm>
          <a:off x="938548" y="1806277"/>
          <a:ext cx="10134600" cy="2406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81378283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33245646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622360995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94253355"/>
                    </a:ext>
                  </a:extLst>
                </a:gridCol>
                <a:gridCol w="3568700">
                  <a:extLst>
                    <a:ext uri="{9D8B030D-6E8A-4147-A177-3AD203B41FA5}">
                      <a16:colId xmlns:a16="http://schemas.microsoft.com/office/drawing/2014/main" val="260958935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91204754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127250445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87136514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574011694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Compañía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Vuelos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Fecha Inicio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Fecha Final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Días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Origen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Destino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Hora Salida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Hora de Llegada </a:t>
                      </a:r>
                      <a:endParaRPr lang="es-C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16733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Viva</a:t>
                      </a:r>
                      <a:endParaRPr lang="es-CO" sz="1100" b="0" i="0" u="none" strike="noStrike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6004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1/11/2020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1/12/2020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solidFill>
                            <a:srgbClr val="080808"/>
                          </a:solidFill>
                          <a:effectLst/>
                        </a:rPr>
                        <a:t>Lunes, Martes, Miércoles, Jueves, Viernes, Sábado, Domingo</a:t>
                      </a:r>
                      <a:endParaRPr lang="es-MX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Bogotá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Santa Marta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14:52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16:27</a:t>
                      </a:r>
                      <a:endParaRPr lang="es-CO" sz="1100" b="0" i="0" u="none" strike="noStrike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8662304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Viva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6005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1/11/2020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1/12/2020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solidFill>
                            <a:srgbClr val="080808"/>
                          </a:solidFill>
                          <a:effectLst/>
                        </a:rPr>
                        <a:t>Lunes, Martes, Miércoles, Jueves, Viernes, Sábado, Domingo</a:t>
                      </a:r>
                      <a:endParaRPr lang="es-MX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Santa Marta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Bogotá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17:17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18:51</a:t>
                      </a:r>
                      <a:endParaRPr lang="es-CO" sz="1100" b="0" i="0" u="none" strike="noStrike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5517316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Viva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6006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1/11/2020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1/12/2020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solidFill>
                            <a:srgbClr val="080808"/>
                          </a:solidFill>
                          <a:effectLst/>
                        </a:rPr>
                        <a:t>Lunes, Martes, Miércoles, Jueves, Viernes, Sábado, Domingo</a:t>
                      </a:r>
                      <a:endParaRPr lang="es-MX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Bogotá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Santa Marta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6:20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7:55</a:t>
                      </a:r>
                      <a:endParaRPr lang="es-CO" sz="1100" b="0" i="0" u="none" strike="noStrike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9525297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Viva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6007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1/11/2020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1/12/2020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solidFill>
                            <a:srgbClr val="080808"/>
                          </a:solidFill>
                          <a:effectLst/>
                        </a:rPr>
                        <a:t>Lunes, Martes, Miércoles, Jueves, Viernes, Sábado, Domingo</a:t>
                      </a:r>
                      <a:endParaRPr lang="es-MX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Santa Marta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Bogotá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8:42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10:19</a:t>
                      </a:r>
                      <a:endParaRPr lang="es-CO" sz="1100" b="0" i="0" u="none" strike="noStrike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7518119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Viva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6008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1/11/2020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1/12/2020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solidFill>
                            <a:srgbClr val="080808"/>
                          </a:solidFill>
                          <a:effectLst/>
                        </a:rPr>
                        <a:t>Lunes, Martes, Miércoles, Jueves, Viernes, Sábado, Domingo</a:t>
                      </a:r>
                      <a:endParaRPr lang="es-MX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Bogotá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Santa Marta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19:16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20:51</a:t>
                      </a:r>
                      <a:endParaRPr lang="es-CO" sz="1100" b="0" i="0" u="none" strike="noStrike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1285367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Viva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6009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1/11/2020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1/12/2020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solidFill>
                            <a:srgbClr val="080808"/>
                          </a:solidFill>
                          <a:effectLst/>
                        </a:rPr>
                        <a:t>Lunes, Martes, Miércoles, Jueves, Viernes, Sábado, Domingo</a:t>
                      </a:r>
                      <a:endParaRPr lang="es-MX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Santa Marta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Bogotá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21:41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23:15</a:t>
                      </a:r>
                      <a:endParaRPr lang="es-CO" sz="1100" b="0" i="0" u="none" strike="noStrike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098985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Viva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6010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1/11/2020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1/12/2020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solidFill>
                            <a:srgbClr val="080808"/>
                          </a:solidFill>
                          <a:effectLst/>
                        </a:rPr>
                        <a:t>Lunes, Martes, Miércoles, Jueves, Viernes, Sábado, Domingo</a:t>
                      </a:r>
                      <a:endParaRPr lang="es-MX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Rionegro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Santa Marta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15:23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16:37</a:t>
                      </a:r>
                      <a:endParaRPr lang="es-CO" sz="1100" b="0" i="0" u="none" strike="noStrike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8118242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Viva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6011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1/11/2020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1/12/2020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solidFill>
                            <a:srgbClr val="080808"/>
                          </a:solidFill>
                          <a:effectLst/>
                        </a:rPr>
                        <a:t>Lunes, Martes, Miércoles, Jueves, Viernes, Sábado, Domingo</a:t>
                      </a:r>
                      <a:endParaRPr lang="es-MX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Santa Marta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Rionegro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17:27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18:44</a:t>
                      </a:r>
                      <a:endParaRPr lang="es-CO" sz="1100" b="0" i="0" u="none" strike="noStrike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2191595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Viva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6012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1/11/2020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1/12/2020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Lunes, Viernes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Rionegro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Santa Marta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8:34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9:48</a:t>
                      </a:r>
                      <a:endParaRPr lang="es-CO" sz="1100" b="0" i="0" u="none" strike="noStrike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7121602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Viva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6013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1/11/2020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1/12/2020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Lunes, Viernes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Santa Marta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Rionegro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15:13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16:30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3949924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Viva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5760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1/11/2020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1/12/2020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solidFill>
                            <a:srgbClr val="080808"/>
                          </a:solidFill>
                          <a:effectLst/>
                        </a:rPr>
                        <a:t>Lunes, Martes, Miércoles, Jueves, Viernes, Sábado, Domingo</a:t>
                      </a:r>
                      <a:endParaRPr lang="es-MX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Rionegro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Santa Marta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19:34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20:48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5730429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Viva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5761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1/11/2020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1/12/2020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solidFill>
                            <a:srgbClr val="080808"/>
                          </a:solidFill>
                          <a:effectLst/>
                        </a:rPr>
                        <a:t>Lunes, Martes, Miércoles, Jueves, Viernes, Sábado, Domingo</a:t>
                      </a:r>
                      <a:endParaRPr lang="es-MX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Santa Marta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Rionegro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>
                          <a:solidFill>
                            <a:srgbClr val="080808"/>
                          </a:solidFill>
                          <a:effectLst/>
                        </a:rPr>
                        <a:t>21:38</a:t>
                      </a:r>
                      <a:endParaRPr lang="es-CO" sz="1100" b="0" i="0" u="none" strike="noStrike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u="none" strike="noStrike" dirty="0">
                          <a:solidFill>
                            <a:srgbClr val="080808"/>
                          </a:solidFill>
                          <a:effectLst/>
                        </a:rPr>
                        <a:t>22:55</a:t>
                      </a:r>
                      <a:endParaRPr lang="es-CO" sz="1100" b="0" i="0" u="none" strike="noStrike" dirty="0">
                        <a:solidFill>
                          <a:srgbClr val="08080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35594575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2A703A5E-D87C-4CA8-9FB1-3D83A440B915}"/>
              </a:ext>
            </a:extLst>
          </p:cNvPr>
          <p:cNvSpPr txBox="1"/>
          <p:nvPr/>
        </p:nvSpPr>
        <p:spPr>
          <a:xfrm>
            <a:off x="938548" y="4496804"/>
            <a:ext cx="9910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Estos itinerarios fueron rechazados porque excedían las capacidad o por estar fuera del horario de operación del aeropuerto Simón Bolívar de Santa Marta</a:t>
            </a:r>
          </a:p>
        </p:txBody>
      </p:sp>
    </p:spTree>
    <p:extLst>
      <p:ext uri="{BB962C8B-B14F-4D97-AF65-F5344CB8AC3E}">
        <p14:creationId xmlns:p14="http://schemas.microsoft.com/office/powerpoint/2010/main" val="2589900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106B48-7966-49C1-B7D4-70B89AE08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Recuperación progresiva de la conectividad doméstica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51CE40-0449-4CF4-8E8B-A5A7004BC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B27B-6F0D-224B-A2ED-EB63453D4360}" type="datetime1">
              <a:rPr lang="es-AR" smtClean="0"/>
              <a:t>30/10/2020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13E2CB-BB29-48F5-9668-C3CCD01B9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4CA699-A129-4E7E-9300-8315BEAE4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2</a:t>
            </a:fld>
            <a:endParaRPr lang="es-ES" dirty="0"/>
          </a:p>
        </p:txBody>
      </p:sp>
      <p:pic>
        <p:nvPicPr>
          <p:cNvPr id="9" name="Marcador de contenido 5" descr="Imagen que contiene oscuro, luz, computer, iluminado&#10;&#10;Descripción generada automáticamente">
            <a:extLst>
              <a:ext uri="{FF2B5EF4-FFF2-40B4-BE49-F238E27FC236}">
                <a16:creationId xmlns:a16="http://schemas.microsoft.com/office/drawing/2014/main" id="{6A2283A0-6D18-4A56-A801-81E9348EF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9" y="1909125"/>
            <a:ext cx="5771811" cy="4617449"/>
          </a:xfrm>
          <a:prstGeom prst="rect">
            <a:avLst/>
          </a:prstGeom>
        </p:spPr>
      </p:pic>
      <p:pic>
        <p:nvPicPr>
          <p:cNvPr id="10" name="Marcador de contenido 7" descr="Imagen que contiene papalote, vuelo, oscuro, computer&#10;&#10;Descripción generada automáticamente">
            <a:extLst>
              <a:ext uri="{FF2B5EF4-FFF2-40B4-BE49-F238E27FC236}">
                <a16:creationId xmlns:a16="http://schemas.microsoft.com/office/drawing/2014/main" id="{96D4E309-428E-4F02-968F-F4ED486789D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887" y="1925347"/>
            <a:ext cx="5771811" cy="4617449"/>
          </a:xfr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249E578E-DFF4-44C1-8CDC-DB2FF0D2BF97}"/>
              </a:ext>
            </a:extLst>
          </p:cNvPr>
          <p:cNvSpPr txBox="1"/>
          <p:nvPr/>
        </p:nvSpPr>
        <p:spPr>
          <a:xfrm>
            <a:off x="1872940" y="1660804"/>
            <a:ext cx="1424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Fase I Bogotá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9BCF6C0-8A09-4A09-BA7D-5941102637DA}"/>
              </a:ext>
            </a:extLst>
          </p:cNvPr>
          <p:cNvSpPr txBox="1"/>
          <p:nvPr/>
        </p:nvSpPr>
        <p:spPr>
          <a:xfrm>
            <a:off x="8115747" y="1628538"/>
            <a:ext cx="163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 Fase I Nacional</a:t>
            </a:r>
          </a:p>
        </p:txBody>
      </p:sp>
    </p:spTree>
    <p:extLst>
      <p:ext uri="{BB962C8B-B14F-4D97-AF65-F5344CB8AC3E}">
        <p14:creationId xmlns:p14="http://schemas.microsoft.com/office/powerpoint/2010/main" val="2940688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106B48-7966-49C1-B7D4-70B89AE08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Recuperación progresiva de la conectividad doméstica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51CE40-0449-4CF4-8E8B-A5A7004BC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B27B-6F0D-224B-A2ED-EB63453D4360}" type="datetime1">
              <a:rPr lang="es-AR" smtClean="0"/>
              <a:t>30/10/2020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13E2CB-BB29-48F5-9668-C3CCD01B9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4CA699-A129-4E7E-9300-8315BEAE4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3</a:t>
            </a:fld>
            <a:endParaRPr lang="es-ES" dirty="0"/>
          </a:p>
        </p:txBody>
      </p:sp>
      <p:pic>
        <p:nvPicPr>
          <p:cNvPr id="8" name="Marcador de contenido 9" descr="Imagen que contiene papalote, vuelo, computer, oscuro&#10;&#10;Descripción generada automáticamente">
            <a:extLst>
              <a:ext uri="{FF2B5EF4-FFF2-40B4-BE49-F238E27FC236}">
                <a16:creationId xmlns:a16="http://schemas.microsoft.com/office/drawing/2014/main" id="{87F94F44-AA22-4CAD-AC22-EA4F5CB697F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37195" y="1751979"/>
            <a:ext cx="5799589" cy="4639671"/>
          </a:xfrm>
        </p:spPr>
      </p:pic>
      <p:pic>
        <p:nvPicPr>
          <p:cNvPr id="11" name="Marcador de contenido 5" descr="Imagen que contiene interior, computer, oscuro, luz&#10;&#10;Descripción generada automáticamente">
            <a:extLst>
              <a:ext uri="{FF2B5EF4-FFF2-40B4-BE49-F238E27FC236}">
                <a16:creationId xmlns:a16="http://schemas.microsoft.com/office/drawing/2014/main" id="{B5A752E0-D8BD-460D-A32F-8017B5CC0E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24" y="1751979"/>
            <a:ext cx="5655923" cy="4774596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BBCA5299-9476-490E-A596-E361B46F62F5}"/>
              </a:ext>
            </a:extLst>
          </p:cNvPr>
          <p:cNvSpPr txBox="1"/>
          <p:nvPr/>
        </p:nvSpPr>
        <p:spPr>
          <a:xfrm>
            <a:off x="1872940" y="1567313"/>
            <a:ext cx="1482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Fase II Bogotá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3728BB2-CA46-479D-9233-A4104FCFF5FE}"/>
              </a:ext>
            </a:extLst>
          </p:cNvPr>
          <p:cNvSpPr txBox="1"/>
          <p:nvPr/>
        </p:nvSpPr>
        <p:spPr>
          <a:xfrm>
            <a:off x="8115747" y="1628538"/>
            <a:ext cx="1691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 Fase II Nacional</a:t>
            </a:r>
          </a:p>
        </p:txBody>
      </p:sp>
    </p:spTree>
    <p:extLst>
      <p:ext uri="{BB962C8B-B14F-4D97-AF65-F5344CB8AC3E}">
        <p14:creationId xmlns:p14="http://schemas.microsoft.com/office/powerpoint/2010/main" val="2952981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106B48-7966-49C1-B7D4-70B89AE08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Recuperación progresiva de la conectividad doméstica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51CE40-0449-4CF4-8E8B-A5A7004BC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B27B-6F0D-224B-A2ED-EB63453D4360}" type="datetime1">
              <a:rPr lang="es-AR" smtClean="0"/>
              <a:t>30/10/2020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13E2CB-BB29-48F5-9668-C3CCD01B9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4CA699-A129-4E7E-9300-8315BEAE4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4</a:t>
            </a:fld>
            <a:endParaRPr lang="es-ES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BCA5299-9476-490E-A596-E361B46F62F5}"/>
              </a:ext>
            </a:extLst>
          </p:cNvPr>
          <p:cNvSpPr txBox="1"/>
          <p:nvPr/>
        </p:nvSpPr>
        <p:spPr>
          <a:xfrm>
            <a:off x="1872940" y="1567313"/>
            <a:ext cx="1539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Fase III Bogotá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3728BB2-CA46-479D-9233-A4104FCFF5FE}"/>
              </a:ext>
            </a:extLst>
          </p:cNvPr>
          <p:cNvSpPr txBox="1"/>
          <p:nvPr/>
        </p:nvSpPr>
        <p:spPr>
          <a:xfrm>
            <a:off x="8115747" y="1628538"/>
            <a:ext cx="1749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 Fase III Nacional</a:t>
            </a:r>
          </a:p>
        </p:txBody>
      </p:sp>
      <p:pic>
        <p:nvPicPr>
          <p:cNvPr id="14" name="Marcador de contenido 13" descr="Imagen que contiene papalote, oscuro, computer, fuegos artificiales&#10;&#10;Descripción generada automáticamente">
            <a:extLst>
              <a:ext uri="{FF2B5EF4-FFF2-40B4-BE49-F238E27FC236}">
                <a16:creationId xmlns:a16="http://schemas.microsoft.com/office/drawing/2014/main" id="{B1835575-122C-4933-AA8F-F4C71A503A1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298042" y="1936645"/>
            <a:ext cx="5384800" cy="4307840"/>
          </a:xfrm>
        </p:spPr>
      </p:pic>
      <p:pic>
        <p:nvPicPr>
          <p:cNvPr id="16" name="Imagen 15" descr="Imagen que contiene interior, computer, oscuro, luz&#10;&#10;Descripción generada automáticamente">
            <a:extLst>
              <a:ext uri="{FF2B5EF4-FFF2-40B4-BE49-F238E27FC236}">
                <a16:creationId xmlns:a16="http://schemas.microsoft.com/office/drawing/2014/main" id="{F6DF0BA7-5E6F-4274-AB32-B7BA40706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65" y="1936645"/>
            <a:ext cx="5400000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332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106B48-7966-49C1-B7D4-70B89AE08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Recuperación progresiva de la conectividad internacional doméstica</a:t>
            </a:r>
          </a:p>
        </p:txBody>
      </p:sp>
      <p:sp>
        <p:nvSpPr>
          <p:cNvPr id="12" name="Marcador de contenido 11">
            <a:extLst>
              <a:ext uri="{FF2B5EF4-FFF2-40B4-BE49-F238E27FC236}">
                <a16:creationId xmlns:a16="http://schemas.microsoft.com/office/drawing/2014/main" id="{3071B8C1-1824-4457-BB93-26BCAF26597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/>
              <a:t>Las conexiones a Europa se encuentran restringidas por reciprocidad. Se encuentran operando únicamente en vuelo chárter.</a:t>
            </a:r>
          </a:p>
          <a:p>
            <a:endParaRPr lang="es-CO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51CE40-0449-4CF4-8E8B-A5A7004BC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B27B-6F0D-224B-A2ED-EB63453D4360}" type="datetime1">
              <a:rPr lang="es-AR" smtClean="0"/>
              <a:t>30/10/2020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13E2CB-BB29-48F5-9668-C3CCD01B9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4CA699-A129-4E7E-9300-8315BEAE4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5</a:t>
            </a:fld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026A614-C215-4D20-9FC0-7A68269ADC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78" r="42977"/>
          <a:stretch/>
        </p:blipFill>
        <p:spPr>
          <a:xfrm>
            <a:off x="1287453" y="1484903"/>
            <a:ext cx="3137482" cy="509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909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B8539D-AE5F-4555-A7F3-EE1FF8324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>
                <a:solidFill>
                  <a:srgbClr val="002060"/>
                </a:solidFill>
              </a:rPr>
              <a:t>Reactivación Nacional Fase III e Internacional Fase II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E22176-24EB-4EC2-BFB4-AABCB82886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751979"/>
            <a:ext cx="10972799" cy="4374184"/>
          </a:xfrm>
        </p:spPr>
        <p:txBody>
          <a:bodyPr/>
          <a:lstStyle/>
          <a:p>
            <a:r>
              <a:rPr lang="es-MX" dirty="0"/>
              <a:t>Inicia el 01 de noviembre.</a:t>
            </a:r>
          </a:p>
          <a:p>
            <a:r>
              <a:rPr lang="es-MX" dirty="0"/>
              <a:t>Para Bogotá serán 14 salidas y 14 llegadas nacionales.</a:t>
            </a:r>
          </a:p>
          <a:p>
            <a:r>
              <a:rPr lang="es-MX" dirty="0"/>
              <a:t>En tema internacional, se aumenta de 2 a 4 salidas y 4 llegadas.</a:t>
            </a:r>
          </a:p>
          <a:p>
            <a:r>
              <a:rPr lang="es-MX" dirty="0"/>
              <a:t>El aeropuerto </a:t>
            </a:r>
            <a:r>
              <a:rPr lang="es-MX" dirty="0" err="1"/>
              <a:t>ElDorado</a:t>
            </a:r>
            <a:r>
              <a:rPr lang="es-MX" dirty="0"/>
              <a:t> operará 24h para la operación internacional regular de pasajeros.</a:t>
            </a:r>
          </a:p>
          <a:p>
            <a:r>
              <a:rPr lang="es-CO" dirty="0"/>
              <a:t>Esto equivale al 40% de la capacidad total del aeropuerto en una temporada regular.</a:t>
            </a:r>
          </a:p>
          <a:p>
            <a:r>
              <a:rPr lang="es-CO" dirty="0"/>
              <a:t>Se continua trabajando con Migración Colombia para aumentar la capacidad de operación internacional.</a:t>
            </a:r>
          </a:p>
          <a:p>
            <a:endParaRPr lang="es-CO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62FC7C-D2A4-41D9-A6A0-97A6C96C7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B27B-6F0D-224B-A2ED-EB63453D4360}" type="datetime1">
              <a:rPr lang="es-AR" smtClean="0"/>
              <a:t>30/10/2020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319F60-BEF5-43F7-9CE0-92E032C02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www.aerocivil.gov.co</a:t>
            </a:r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3D28DC-A043-41FF-AA53-EB7EB9790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31926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CD329BD-34C2-4BEA-87D8-7A1CB9477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ED7A-7F90-B949-B4C0-68A7D9C17043}" type="datetime1">
              <a:rPr lang="es-AR" smtClean="0"/>
              <a:t>30/10/2020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7DA6A82-22D4-479E-82F7-DEE72488C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6728CE8-CB96-41C2-8BC6-6A3D0B67F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7</a:t>
            </a:fld>
            <a:endParaRPr lang="es-ES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Santa Marta (SMR)</a:t>
            </a:r>
            <a:br>
              <a:rPr lang="es-CO" dirty="0"/>
            </a:br>
            <a:r>
              <a:rPr lang="es-CO" dirty="0"/>
              <a:t>Rutas, frecuencias y pasajeros</a:t>
            </a:r>
          </a:p>
        </p:txBody>
      </p:sp>
      <p:graphicFrame>
        <p:nvGraphicFramePr>
          <p:cNvPr id="7" name="Content Placeholder 26">
            <a:extLst>
              <a:ext uri="{FF2B5EF4-FFF2-40B4-BE49-F238E27FC236}">
                <a16:creationId xmlns:a16="http://schemas.microsoft.com/office/drawing/2014/main" id="{38ECB54F-E39B-4647-8E7E-EC9DED29C1F7}"/>
              </a:ext>
            </a:extLst>
          </p:cNvPr>
          <p:cNvGraphicFramePr>
            <a:graphicFrameLocks/>
          </p:cNvGraphicFramePr>
          <p:nvPr/>
        </p:nvGraphicFramePr>
        <p:xfrm>
          <a:off x="723783" y="2123978"/>
          <a:ext cx="4639565" cy="111442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439165">
                  <a:extLst>
                    <a:ext uri="{9D8B030D-6E8A-4147-A177-3AD203B41FA5}">
                      <a16:colId xmlns:a16="http://schemas.microsoft.com/office/drawing/2014/main" val="87091566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38547772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,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Compañías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350096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Bogotá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Avianca, Latam, Viva Air, Wingo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639500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Cali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761286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Pereira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114300" marR="9525" marT="9525" marB="0" anchor="b"/>
                </a:tc>
                <a:extLst>
                  <a:ext uri="{0D108BD9-81ED-4DB2-BD59-A6C34878D82A}">
                    <a16:rowId xmlns:a16="http://schemas.microsoft.com/office/drawing/2014/main" val="364210746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Avianca, </a:t>
                      </a:r>
                      <a:r>
                        <a:rPr lang="es-CO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Latam</a:t>
                      </a:r>
                      <a:r>
                        <a:rPr lang="es-CO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Viva Air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156296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D9267D6-8989-6C45-AFBD-FE6D27018672}"/>
              </a:ext>
            </a:extLst>
          </p:cNvPr>
          <p:cNvSpPr txBox="1"/>
          <p:nvPr/>
        </p:nvSpPr>
        <p:spPr>
          <a:xfrm>
            <a:off x="666593" y="4734022"/>
            <a:ext cx="5241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/>
              <a:t>Frecuencias y Pasajeros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D362B8-E3B7-834B-8330-3B74D0A1FD95}"/>
              </a:ext>
            </a:extLst>
          </p:cNvPr>
          <p:cNvGraphicFramePr>
            <a:graphicFrameLocks noGrp="1"/>
          </p:cNvGraphicFramePr>
          <p:nvPr/>
        </p:nvGraphicFramePr>
        <p:xfrm>
          <a:off x="723782" y="5095454"/>
          <a:ext cx="4639566" cy="10952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3261">
                  <a:extLst>
                    <a:ext uri="{9D8B030D-6E8A-4147-A177-3AD203B41FA5}">
                      <a16:colId xmlns:a16="http://schemas.microsoft.com/office/drawing/2014/main" val="3947194127"/>
                    </a:ext>
                  </a:extLst>
                </a:gridCol>
                <a:gridCol w="773261">
                  <a:extLst>
                    <a:ext uri="{9D8B030D-6E8A-4147-A177-3AD203B41FA5}">
                      <a16:colId xmlns:a16="http://schemas.microsoft.com/office/drawing/2014/main" val="992402050"/>
                    </a:ext>
                  </a:extLst>
                </a:gridCol>
                <a:gridCol w="773261">
                  <a:extLst>
                    <a:ext uri="{9D8B030D-6E8A-4147-A177-3AD203B41FA5}">
                      <a16:colId xmlns:a16="http://schemas.microsoft.com/office/drawing/2014/main" val="3585403014"/>
                    </a:ext>
                  </a:extLst>
                </a:gridCol>
                <a:gridCol w="773261">
                  <a:extLst>
                    <a:ext uri="{9D8B030D-6E8A-4147-A177-3AD203B41FA5}">
                      <a16:colId xmlns:a16="http://schemas.microsoft.com/office/drawing/2014/main" val="1515607480"/>
                    </a:ext>
                  </a:extLst>
                </a:gridCol>
                <a:gridCol w="773261">
                  <a:extLst>
                    <a:ext uri="{9D8B030D-6E8A-4147-A177-3AD203B41FA5}">
                      <a16:colId xmlns:a16="http://schemas.microsoft.com/office/drawing/2014/main" val="3032400864"/>
                    </a:ext>
                  </a:extLst>
                </a:gridCol>
                <a:gridCol w="773261">
                  <a:extLst>
                    <a:ext uri="{9D8B030D-6E8A-4147-A177-3AD203B41FA5}">
                      <a16:colId xmlns:a16="http://schemas.microsoft.com/office/drawing/2014/main" val="2143985227"/>
                    </a:ext>
                  </a:extLst>
                </a:gridCol>
              </a:tblGrid>
              <a:tr h="22279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Frecuencias Semanales </a:t>
                      </a:r>
                    </a:p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(Ida y regreso)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Pasajeros Semanales</a:t>
                      </a:r>
                    </a:p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(Ida y regreso)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701363"/>
                  </a:ext>
                </a:extLst>
              </a:tr>
              <a:tr h="3265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Prom. 2019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Reinicio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 ops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Prom. 2019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Reinicio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 pax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963192"/>
                  </a:ext>
                </a:extLst>
              </a:tr>
              <a:tr h="222794"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53.474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51.892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2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60631747"/>
                  </a:ext>
                </a:extLst>
              </a:tr>
            </a:tbl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195423F-9101-F94E-8B73-99DBDBB33706}"/>
              </a:ext>
            </a:extLst>
          </p:cNvPr>
          <p:cNvGraphicFramePr/>
          <p:nvPr/>
        </p:nvGraphicFramePr>
        <p:xfrm>
          <a:off x="5363348" y="1602640"/>
          <a:ext cx="4195134" cy="2948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C6A35B7-C0ED-5C4F-B136-9651B6452077}"/>
              </a:ext>
            </a:extLst>
          </p:cNvPr>
          <p:cNvGraphicFramePr/>
          <p:nvPr/>
        </p:nvGraphicFramePr>
        <p:xfrm>
          <a:off x="7996866" y="3370998"/>
          <a:ext cx="4195134" cy="2948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418046DD-CB43-0F49-9F8C-F43EE6561921}"/>
              </a:ext>
            </a:extLst>
          </p:cNvPr>
          <p:cNvSpPr txBox="1"/>
          <p:nvPr/>
        </p:nvSpPr>
        <p:spPr>
          <a:xfrm>
            <a:off x="6096000" y="5836301"/>
            <a:ext cx="22528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b="1" dirty="0">
                <a:solidFill>
                  <a:schemeClr val="accent1"/>
                </a:solidFill>
                <a:hlinkClick r:id="rId4" action="ppaction://hlinksldjump"/>
              </a:rPr>
              <a:t>Índice Aeropuertos</a:t>
            </a:r>
            <a:endParaRPr lang="es-ES_tradnl" sz="1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983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DFE6256-617B-0C40-AEDC-E479CE84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200" dirty="0"/>
              <a:t>Itinerarios Aprobados-Santa Marta (SMR)</a:t>
            </a:r>
            <a:br>
              <a:rPr lang="es-ES" sz="3200" dirty="0"/>
            </a:br>
            <a:r>
              <a:rPr lang="es-ES_tradnl" sz="2800" dirty="0"/>
              <a:t>Salidas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ED9FF-70D1-8348-B8FB-74F3669F4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ED7A-7F90-B949-B4C0-68A7D9C17043}" type="datetime1">
              <a:rPr lang="es-AR"/>
              <a:pPr/>
              <a:t>30/10/2020</a:t>
            </a:fld>
            <a:endParaRPr lang="es-E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31762-E0C3-1745-9AFA-2EF7ADF08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15E87E-5E40-E448-B259-E4EB09AF7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8</a:t>
            </a:fld>
            <a:endParaRPr lang="es-E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E58148-1703-AF44-9564-D018B771D724}"/>
              </a:ext>
            </a:extLst>
          </p:cNvPr>
          <p:cNvSpPr txBox="1"/>
          <p:nvPr/>
        </p:nvSpPr>
        <p:spPr>
          <a:xfrm>
            <a:off x="10668000" y="6005266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b="1" dirty="0">
                <a:solidFill>
                  <a:schemeClr val="accent1"/>
                </a:solidFill>
                <a:hlinkClick r:id="rId2" action="ppaction://hlinksldjump"/>
              </a:rPr>
              <a:t>Índice Aeropuertos</a:t>
            </a:r>
            <a:endParaRPr lang="es-ES_tradnl" sz="1200" b="1" dirty="0">
              <a:solidFill>
                <a:schemeClr val="accent1"/>
              </a:solidFill>
            </a:endParaRPr>
          </a:p>
        </p:txBody>
      </p:sp>
      <p:graphicFrame>
        <p:nvGraphicFramePr>
          <p:cNvPr id="10" name="Marcador de contenido 22">
            <a:extLst>
              <a:ext uri="{FF2B5EF4-FFF2-40B4-BE49-F238E27FC236}">
                <a16:creationId xmlns:a16="http://schemas.microsoft.com/office/drawing/2014/main" id="{247119BC-0F84-4907-9629-BEF8F26C7D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433208"/>
              </p:ext>
            </p:extLst>
          </p:nvPr>
        </p:nvGraphicFramePr>
        <p:xfrm>
          <a:off x="682488" y="1669251"/>
          <a:ext cx="10827023" cy="4213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8941">
                  <a:extLst>
                    <a:ext uri="{9D8B030D-6E8A-4147-A177-3AD203B41FA5}">
                      <a16:colId xmlns:a16="http://schemas.microsoft.com/office/drawing/2014/main" val="2647439800"/>
                    </a:ext>
                  </a:extLst>
                </a:gridCol>
                <a:gridCol w="937158">
                  <a:extLst>
                    <a:ext uri="{9D8B030D-6E8A-4147-A177-3AD203B41FA5}">
                      <a16:colId xmlns:a16="http://schemas.microsoft.com/office/drawing/2014/main" val="4040953328"/>
                    </a:ext>
                  </a:extLst>
                </a:gridCol>
                <a:gridCol w="937158">
                  <a:extLst>
                    <a:ext uri="{9D8B030D-6E8A-4147-A177-3AD203B41FA5}">
                      <a16:colId xmlns:a16="http://schemas.microsoft.com/office/drawing/2014/main" val="3173848324"/>
                    </a:ext>
                  </a:extLst>
                </a:gridCol>
                <a:gridCol w="1030689">
                  <a:extLst>
                    <a:ext uri="{9D8B030D-6E8A-4147-A177-3AD203B41FA5}">
                      <a16:colId xmlns:a16="http://schemas.microsoft.com/office/drawing/2014/main" val="3442344911"/>
                    </a:ext>
                  </a:extLst>
                </a:gridCol>
                <a:gridCol w="4134678">
                  <a:extLst>
                    <a:ext uri="{9D8B030D-6E8A-4147-A177-3AD203B41FA5}">
                      <a16:colId xmlns:a16="http://schemas.microsoft.com/office/drawing/2014/main" val="261884784"/>
                    </a:ext>
                  </a:extLst>
                </a:gridCol>
                <a:gridCol w="1172818">
                  <a:extLst>
                    <a:ext uri="{9D8B030D-6E8A-4147-A177-3AD203B41FA5}">
                      <a16:colId xmlns:a16="http://schemas.microsoft.com/office/drawing/2014/main" val="1746000221"/>
                    </a:ext>
                  </a:extLst>
                </a:gridCol>
                <a:gridCol w="1265581">
                  <a:extLst>
                    <a:ext uri="{9D8B030D-6E8A-4147-A177-3AD203B41FA5}">
                      <a16:colId xmlns:a16="http://schemas.microsoft.com/office/drawing/2014/main" val="343441468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Destino</a:t>
                      </a: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Compañía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Vuelo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Fecha Inicio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Días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Hora de salida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Hora de llegada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67957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Avianca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15:56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17:25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487648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Avianca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8:22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9:51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8844484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Avianca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1132249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Avianca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17:46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19:15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8829437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Avianca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570907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Viernes,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10:21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11:46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0520927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17:25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7701479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15:25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638013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Martes, Miércoles, Jueves, Sábado,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17:26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371692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13:58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065853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322983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2914146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Miércoles, Viernes,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18:53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647028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Martes, Sábado,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10:58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3109805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9:59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810469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14:59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5652841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Viernes,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13:26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7314007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Sábado,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18:44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2313799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Viernes,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16:29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17:59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7354159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Bogota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11:59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05175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402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DFE6256-617B-0C40-AEDC-E479CE840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3200" dirty="0"/>
              <a:t>Itinerarios Aprobados-Santa Marta (SMR)</a:t>
            </a:r>
            <a:br>
              <a:rPr lang="es-ES" sz="3200" dirty="0"/>
            </a:br>
            <a:r>
              <a:rPr lang="es-ES_tradnl" sz="2800" dirty="0"/>
              <a:t>Salidas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ED9FF-70D1-8348-B8FB-74F3669F4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ED7A-7F90-B949-B4C0-68A7D9C17043}" type="datetime1">
              <a:rPr lang="es-AR"/>
              <a:pPr/>
              <a:t>30/10/2020</a:t>
            </a:fld>
            <a:endParaRPr lang="es-E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631762-E0C3-1745-9AFA-2EF7ADF08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15E87E-5E40-E448-B259-E4EB09AF7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9</a:t>
            </a:fld>
            <a:endParaRPr lang="es-E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4E58148-1703-AF44-9564-D018B771D724}"/>
              </a:ext>
            </a:extLst>
          </p:cNvPr>
          <p:cNvSpPr txBox="1"/>
          <p:nvPr/>
        </p:nvSpPr>
        <p:spPr>
          <a:xfrm>
            <a:off x="10668000" y="6005266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b="1" dirty="0">
                <a:solidFill>
                  <a:schemeClr val="accent1"/>
                </a:solidFill>
                <a:hlinkClick r:id="rId2" action="ppaction://hlinksldjump"/>
              </a:rPr>
              <a:t>Índice Aeropuertos</a:t>
            </a:r>
            <a:endParaRPr lang="es-ES_tradnl" sz="1200" b="1" dirty="0">
              <a:solidFill>
                <a:schemeClr val="accent1"/>
              </a:solidFill>
            </a:endParaRPr>
          </a:p>
        </p:txBody>
      </p:sp>
      <p:graphicFrame>
        <p:nvGraphicFramePr>
          <p:cNvPr id="10" name="Marcador de contenido 22">
            <a:extLst>
              <a:ext uri="{FF2B5EF4-FFF2-40B4-BE49-F238E27FC236}">
                <a16:creationId xmlns:a16="http://schemas.microsoft.com/office/drawing/2014/main" id="{247119BC-0F84-4907-9629-BEF8F26C7D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586387"/>
              </p:ext>
            </p:extLst>
          </p:nvPr>
        </p:nvGraphicFramePr>
        <p:xfrm>
          <a:off x="682488" y="1669251"/>
          <a:ext cx="10827023" cy="3413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8941">
                  <a:extLst>
                    <a:ext uri="{9D8B030D-6E8A-4147-A177-3AD203B41FA5}">
                      <a16:colId xmlns:a16="http://schemas.microsoft.com/office/drawing/2014/main" val="2647439800"/>
                    </a:ext>
                  </a:extLst>
                </a:gridCol>
                <a:gridCol w="937158">
                  <a:extLst>
                    <a:ext uri="{9D8B030D-6E8A-4147-A177-3AD203B41FA5}">
                      <a16:colId xmlns:a16="http://schemas.microsoft.com/office/drawing/2014/main" val="4040953328"/>
                    </a:ext>
                  </a:extLst>
                </a:gridCol>
                <a:gridCol w="937158">
                  <a:extLst>
                    <a:ext uri="{9D8B030D-6E8A-4147-A177-3AD203B41FA5}">
                      <a16:colId xmlns:a16="http://schemas.microsoft.com/office/drawing/2014/main" val="3173848324"/>
                    </a:ext>
                  </a:extLst>
                </a:gridCol>
                <a:gridCol w="1030689">
                  <a:extLst>
                    <a:ext uri="{9D8B030D-6E8A-4147-A177-3AD203B41FA5}">
                      <a16:colId xmlns:a16="http://schemas.microsoft.com/office/drawing/2014/main" val="3442344911"/>
                    </a:ext>
                  </a:extLst>
                </a:gridCol>
                <a:gridCol w="4134678">
                  <a:extLst>
                    <a:ext uri="{9D8B030D-6E8A-4147-A177-3AD203B41FA5}">
                      <a16:colId xmlns:a16="http://schemas.microsoft.com/office/drawing/2014/main" val="261884784"/>
                    </a:ext>
                  </a:extLst>
                </a:gridCol>
                <a:gridCol w="1172818">
                  <a:extLst>
                    <a:ext uri="{9D8B030D-6E8A-4147-A177-3AD203B41FA5}">
                      <a16:colId xmlns:a16="http://schemas.microsoft.com/office/drawing/2014/main" val="1746000221"/>
                    </a:ext>
                  </a:extLst>
                </a:gridCol>
                <a:gridCol w="1265581">
                  <a:extLst>
                    <a:ext uri="{9D8B030D-6E8A-4147-A177-3AD203B41FA5}">
                      <a16:colId xmlns:a16="http://schemas.microsoft.com/office/drawing/2014/main" val="343441468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Destino</a:t>
                      </a: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Compañía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Vuelo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Fecha Inicio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Días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Hora de salida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Hora de llegada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67957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9:55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487648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12:27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8844484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5969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Miércoles, Jueves, Viernes,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10:58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12:40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1132249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Pereira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Viernes,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11:29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8829437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Pereira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Jueves, Sábado,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11:29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570907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Pereira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10:52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0520927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Avianca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7701479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Latam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Jueves, Viernes,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16:47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17:59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638013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Jueves, Sábado,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371692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Viernes,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14:35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15:52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065853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Jueves, Sábado,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14:35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15:52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322983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17:23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18:40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2914146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13:58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15:15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647028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16:19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17:36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3109805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9:55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810469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Rionegro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Viva Air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1/11/2020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Lunes, Martes, Miércoles, Jueves, Viernes, Sábado, Domingo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56528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5382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r 1">
      <a:dk1>
        <a:srgbClr val="949494"/>
      </a:dk1>
      <a:lt1>
        <a:sysClr val="window" lastClr="FFFFFF"/>
      </a:lt1>
      <a:dk2>
        <a:srgbClr val="1F497D"/>
      </a:dk2>
      <a:lt2>
        <a:srgbClr val="EEECE1"/>
      </a:lt2>
      <a:accent1>
        <a:srgbClr val="365B86"/>
      </a:accent1>
      <a:accent2>
        <a:srgbClr val="C0000C"/>
      </a:accent2>
      <a:accent3>
        <a:srgbClr val="528414"/>
      </a:accent3>
      <a:accent4>
        <a:srgbClr val="5407A2"/>
      </a:accent4>
      <a:accent5>
        <a:srgbClr val="00BAD3"/>
      </a:accent5>
      <a:accent6>
        <a:srgbClr val="F75D00"/>
      </a:accent6>
      <a:hlink>
        <a:srgbClr val="002CD7"/>
      </a:hlink>
      <a:folHlink>
        <a:srgbClr val="A8006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 PRESENTACIÓN AEROCIVIL  -  Read-Only" id="{79893AE0-78D7-4744-A766-31B4965B3115}" vid="{02556590-A6FD-8041-8199-537D46423CF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0F08599BA70A488CA54078A385DAC0" ma:contentTypeVersion="3" ma:contentTypeDescription="Create a new document." ma:contentTypeScope="" ma:versionID="f4e3a328797d62558b5411681a790597">
  <xsd:schema xmlns:xsd="http://www.w3.org/2001/XMLSchema" xmlns:xs="http://www.w3.org/2001/XMLSchema" xmlns:p="http://schemas.microsoft.com/office/2006/metadata/properties" xmlns:ns2="7af04196-68e8-4beb-86b9-853622ac2aaf" targetNamespace="http://schemas.microsoft.com/office/2006/metadata/properties" ma:root="true" ma:fieldsID="430aa940b356ec28276d5710e2c0ea2c" ns2:_="">
    <xsd:import namespace="7af04196-68e8-4beb-86b9-853622ac2aaf"/>
    <xsd:element name="properties">
      <xsd:complexType>
        <xsd:sequence>
          <xsd:element name="documentManagement">
            <xsd:complexType>
              <xsd:all>
                <xsd:element ref="ns2:Descripcion" minOccurs="0"/>
                <xsd:element ref="ns2:Formato" minOccurs="0"/>
                <xsd:element ref="ns2:secc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f04196-68e8-4beb-86b9-853622ac2aaf" elementFormDefault="qualified">
    <xsd:import namespace="http://schemas.microsoft.com/office/2006/documentManagement/types"/>
    <xsd:import namespace="http://schemas.microsoft.com/office/infopath/2007/PartnerControls"/>
    <xsd:element name="Descripcion" ma:index="8" nillable="true" ma:displayName="Descripcion" ma:internalName="Descripcion">
      <xsd:simpleType>
        <xsd:restriction base="dms:Text">
          <xsd:maxLength value="255"/>
        </xsd:restriction>
      </xsd:simpleType>
    </xsd:element>
    <xsd:element name="Formato" ma:index="9" nillable="true" ma:displayName="Formato" ma:default="/Style%20Library/Images/pdf.svg" ma:format="Dropdown" ma:internalName="Formato">
      <xsd:simpleType>
        <xsd:restriction base="dms:Choice">
          <xsd:enumeration value="/Style%20Library/Images/pdf.svg"/>
          <xsd:enumeration value="/Style%20Library/Images/doc.svg"/>
          <xsd:enumeration value="/Style%20Library/Images/xls.svg"/>
          <xsd:enumeration value="/Style%20Library/Images/ppt.svg"/>
          <xsd:enumeration value="/Style%20Library/Images/jpg.svg"/>
        </xsd:restriction>
      </xsd:simpleType>
    </xsd:element>
    <xsd:element name="seccion" ma:index="10" nillable="true" ma:displayName="Filtro covid" ma:default="Decretos" ma:internalName="seccion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Decretos"/>
                    <xsd:enumeration value="Resoluciones"/>
                    <xsd:enumeration value="Circulares"/>
                    <xsd:enumeration value="Protocolos, procedimientos e instructivos"/>
                    <xsd:enumeration value="Control Operacional"/>
                    <xsd:enumeration value="Infraestructura Aeroportuaria"/>
                    <xsd:enumeration value="1 Prevencion Factores Humanos SSOAC"/>
                    <xsd:enumeration value="2 Aspectos tecnicos SSOAC"/>
                    <xsd:enumeration value="3 Prevencion Área SSOAC"/>
                    <xsd:enumeration value="Reactivacion"/>
                    <xsd:enumeration value="Informes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rmato xmlns="7af04196-68e8-4beb-86b9-853622ac2aaf">/Style%20Library/Images/ppt.svg</Formato>
    <seccion xmlns="7af04196-68e8-4beb-86b9-853622ac2aaf">
      <Value>Reactivacion</Value>
    </seccion>
    <Descripcion xmlns="7af04196-68e8-4beb-86b9-853622ac2aaf" xsi:nil="true"/>
  </documentManagement>
</p:properties>
</file>

<file path=customXml/itemProps1.xml><?xml version="1.0" encoding="utf-8"?>
<ds:datastoreItem xmlns:ds="http://schemas.openxmlformats.org/officeDocument/2006/customXml" ds:itemID="{F4AF38C9-F9EC-4755-B9C6-CEC43DC091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28D3B7-C3D9-4ECA-8DE2-FD992B88C2E8}"/>
</file>

<file path=customXml/itemProps3.xml><?xml version="1.0" encoding="utf-8"?>
<ds:datastoreItem xmlns:ds="http://schemas.openxmlformats.org/officeDocument/2006/customXml" ds:itemID="{2C972454-6444-4CC9-B315-4C43FA0E390B}">
  <ds:schemaRefs>
    <ds:schemaRef ds:uri="http://purl.org/dc/terms/"/>
    <ds:schemaRef ds:uri="3fd76403-b6ba-4775-b95c-895759651035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861</TotalTime>
  <Words>1843</Words>
  <Application>Microsoft Office PowerPoint</Application>
  <PresentationFormat>Panorámica</PresentationFormat>
  <Paragraphs>732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Conectividad Aérea Plan de Reactivación</vt:lpstr>
      <vt:lpstr>Recuperación progresiva de la conectividad doméstica</vt:lpstr>
      <vt:lpstr>Recuperación progresiva de la conectividad doméstica</vt:lpstr>
      <vt:lpstr>Recuperación progresiva de la conectividad doméstica</vt:lpstr>
      <vt:lpstr>Recuperación progresiva de la conectividad internacional doméstica</vt:lpstr>
      <vt:lpstr>Reactivación Nacional Fase III e Internacional Fase II</vt:lpstr>
      <vt:lpstr>Santa Marta (SMR) Rutas, frecuencias y pasajeros</vt:lpstr>
      <vt:lpstr>Itinerarios Aprobados-Santa Marta (SMR) Salidas</vt:lpstr>
      <vt:lpstr>Itinerarios Aprobados-Santa Marta (SMR) Salidas</vt:lpstr>
      <vt:lpstr>Itinerarios Aprobados-Santa Marta (SMR) Llegadas</vt:lpstr>
      <vt:lpstr>Itinerarios Aprobados-Santa Marta (SMR) Llegadas</vt:lpstr>
      <vt:lpstr>Itinerarios Rechazados Santa Marta (SMR)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Reactivación Internacional Fase I</dc:title>
  <dc:creator>Lucas Rodriguez Gomez</dc:creator>
  <cp:lastModifiedBy>Alejandro Lozano</cp:lastModifiedBy>
  <cp:revision>26</cp:revision>
  <cp:lastPrinted>2019-07-26T20:11:11Z</cp:lastPrinted>
  <dcterms:created xsi:type="dcterms:W3CDTF">2020-09-18T20:44:28Z</dcterms:created>
  <dcterms:modified xsi:type="dcterms:W3CDTF">2020-10-30T20:47:33Z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cec4cbde-bb3f-4cbc-a42e-4e4980bd765c</vt:lpwstr>
  </property>
  <property fmtid="{D5CDD505-2E9C-101B-9397-08002B2CF9AE}" pid="3" name="ContentTypeId">
    <vt:lpwstr>0x0101006F0F08599BA70A488CA54078A385DAC0</vt:lpwstr>
  </property>
</Properties>
</file>